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305" r:id="rId5"/>
    <p:sldId id="311" r:id="rId6"/>
    <p:sldId id="350" r:id="rId7"/>
    <p:sldId id="331" r:id="rId8"/>
    <p:sldId id="346" r:id="rId9"/>
    <p:sldId id="347" r:id="rId10"/>
    <p:sldId id="349" r:id="rId11"/>
    <p:sldId id="363" r:id="rId12"/>
    <p:sldId id="351" r:id="rId13"/>
    <p:sldId id="361" r:id="rId14"/>
    <p:sldId id="348" r:id="rId15"/>
    <p:sldId id="352" r:id="rId16"/>
    <p:sldId id="409" r:id="rId17"/>
    <p:sldId id="353" r:id="rId18"/>
    <p:sldId id="354" r:id="rId19"/>
    <p:sldId id="355" r:id="rId20"/>
    <p:sldId id="356" r:id="rId21"/>
    <p:sldId id="357" r:id="rId22"/>
    <p:sldId id="381" r:id="rId23"/>
    <p:sldId id="359" r:id="rId24"/>
    <p:sldId id="362" r:id="rId25"/>
    <p:sldId id="364" r:id="rId26"/>
    <p:sldId id="366" r:id="rId27"/>
    <p:sldId id="365" r:id="rId28"/>
    <p:sldId id="367" r:id="rId29"/>
    <p:sldId id="369" r:id="rId30"/>
    <p:sldId id="370" r:id="rId31"/>
    <p:sldId id="371" r:id="rId32"/>
    <p:sldId id="372" r:id="rId33"/>
    <p:sldId id="373" r:id="rId34"/>
    <p:sldId id="374" r:id="rId35"/>
    <p:sldId id="382" r:id="rId36"/>
    <p:sldId id="375" r:id="rId37"/>
    <p:sldId id="383" r:id="rId38"/>
    <p:sldId id="376" r:id="rId39"/>
    <p:sldId id="377" r:id="rId40"/>
    <p:sldId id="378" r:id="rId41"/>
    <p:sldId id="379" r:id="rId42"/>
    <p:sldId id="380" r:id="rId43"/>
    <p:sldId id="384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8" r:id="rId55"/>
    <p:sldId id="399" r:id="rId56"/>
    <p:sldId id="400" r:id="rId57"/>
    <p:sldId id="401" r:id="rId58"/>
    <p:sldId id="404" r:id="rId59"/>
    <p:sldId id="405" r:id="rId60"/>
    <p:sldId id="406" r:id="rId61"/>
    <p:sldId id="408" r:id="rId62"/>
    <p:sldId id="397" r:id="rId63"/>
    <p:sldId id="330" r:id="rId64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194ADE2-F482-3E40-AC01-13525C32E798}">
          <p14:sldIdLst>
            <p14:sldId id="305"/>
            <p14:sldId id="311"/>
            <p14:sldId id="350"/>
            <p14:sldId id="331"/>
            <p14:sldId id="346"/>
            <p14:sldId id="347"/>
            <p14:sldId id="349"/>
            <p14:sldId id="363"/>
            <p14:sldId id="351"/>
            <p14:sldId id="361"/>
            <p14:sldId id="348"/>
            <p14:sldId id="352"/>
            <p14:sldId id="409"/>
            <p14:sldId id="353"/>
            <p14:sldId id="354"/>
            <p14:sldId id="355"/>
            <p14:sldId id="356"/>
            <p14:sldId id="357"/>
            <p14:sldId id="381"/>
            <p14:sldId id="359"/>
            <p14:sldId id="362"/>
            <p14:sldId id="364"/>
            <p14:sldId id="366"/>
            <p14:sldId id="365"/>
            <p14:sldId id="367"/>
            <p14:sldId id="369"/>
            <p14:sldId id="370"/>
            <p14:sldId id="371"/>
          </p14:sldIdLst>
        </p14:section>
        <p14:section name="Merge" id="{86B25813-81FE-6D4E-ACB7-2DB33092C5C9}">
          <p14:sldIdLst>
            <p14:sldId id="372"/>
            <p14:sldId id="373"/>
            <p14:sldId id="374"/>
            <p14:sldId id="382"/>
            <p14:sldId id="375"/>
            <p14:sldId id="383"/>
            <p14:sldId id="376"/>
            <p14:sldId id="377"/>
            <p14:sldId id="378"/>
            <p14:sldId id="379"/>
            <p14:sldId id="380"/>
            <p14:sldId id="384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8"/>
            <p14:sldId id="399"/>
            <p14:sldId id="400"/>
            <p14:sldId id="401"/>
            <p14:sldId id="404"/>
            <p14:sldId id="405"/>
            <p14:sldId id="406"/>
            <p14:sldId id="408"/>
            <p14:sldId id="397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81D"/>
    <a:srgbClr val="E63A1E"/>
    <a:srgbClr val="D95E35"/>
    <a:srgbClr val="E86A61"/>
    <a:srgbClr val="61717E"/>
    <a:srgbClr val="687FA2"/>
    <a:srgbClr val="66687F"/>
    <a:srgbClr val="6B7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DFD25-5743-074F-ABAC-3B3132012B99}" v="619" dt="2021-01-25T16:29:54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85986"/>
  </p:normalViewPr>
  <p:slideViewPr>
    <p:cSldViewPr>
      <p:cViewPr varScale="1">
        <p:scale>
          <a:sx n="104" d="100"/>
          <a:sy n="104" d="100"/>
        </p:scale>
        <p:origin x="216" y="312"/>
      </p:cViewPr>
      <p:guideLst>
        <p:guide orient="horz" pos="216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CHINGER Reinhold" userId="c224a8df-2f97-4b73-b765-a2a845517bc1" providerId="ADAL" clId="{26A27B88-FE6B-AE4A-8C32-9ADDEF80519C}"/>
    <pc:docChg chg="addSld delSld modSld">
      <pc:chgData name="BUCHINGER Reinhold" userId="c224a8df-2f97-4b73-b765-a2a845517bc1" providerId="ADAL" clId="{26A27B88-FE6B-AE4A-8C32-9ADDEF80519C}" dt="2020-06-15T14:25:59.526" v="96" actId="20577"/>
      <pc:docMkLst>
        <pc:docMk/>
      </pc:docMkLst>
      <pc:sldChg chg="modSp">
        <pc:chgData name="BUCHINGER Reinhold" userId="c224a8df-2f97-4b73-b765-a2a845517bc1" providerId="ADAL" clId="{26A27B88-FE6B-AE4A-8C32-9ADDEF80519C}" dt="2020-06-15T14:25:11.821" v="78" actId="1076"/>
        <pc:sldMkLst>
          <pc:docMk/>
          <pc:sldMk cId="86230161" sldId="305"/>
        </pc:sldMkLst>
        <pc:spChg chg="mod">
          <ac:chgData name="BUCHINGER Reinhold" userId="c224a8df-2f97-4b73-b765-a2a845517bc1" providerId="ADAL" clId="{26A27B88-FE6B-AE4A-8C32-9ADDEF80519C}" dt="2020-06-15T14:25:11.821" v="78" actId="1076"/>
          <ac:spMkLst>
            <pc:docMk/>
            <pc:sldMk cId="86230161" sldId="305"/>
            <ac:spMk id="9" creationId="{63EEF066-41AA-264E-B5DC-C6CED36067AC}"/>
          </ac:spMkLst>
        </pc:spChg>
      </pc:sldChg>
      <pc:sldChg chg="modSp">
        <pc:chgData name="BUCHINGER Reinhold" userId="c224a8df-2f97-4b73-b765-a2a845517bc1" providerId="ADAL" clId="{26A27B88-FE6B-AE4A-8C32-9ADDEF80519C}" dt="2020-06-15T14:25:16.503" v="79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26A27B88-FE6B-AE4A-8C32-9ADDEF80519C}" dt="2020-06-15T14:25:16.503" v="79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modSp new">
        <pc:chgData name="BUCHINGER Reinhold" userId="c224a8df-2f97-4b73-b765-a2a845517bc1" providerId="ADAL" clId="{26A27B88-FE6B-AE4A-8C32-9ADDEF80519C}" dt="2020-06-15T14:25:59.526" v="96" actId="20577"/>
        <pc:sldMkLst>
          <pc:docMk/>
          <pc:sldMk cId="2940357767" sldId="312"/>
        </pc:sldMkLst>
        <pc:spChg chg="mod">
          <ac:chgData name="BUCHINGER Reinhold" userId="c224a8df-2f97-4b73-b765-a2a845517bc1" providerId="ADAL" clId="{26A27B88-FE6B-AE4A-8C32-9ADDEF80519C}" dt="2020-06-15T14:25:59.526" v="96" actId="20577"/>
          <ac:spMkLst>
            <pc:docMk/>
            <pc:sldMk cId="2940357767" sldId="312"/>
            <ac:spMk id="2" creationId="{EE303DA4-2AAB-B045-88A8-054AC41FB73E}"/>
          </ac:spMkLst>
        </pc:spChg>
      </pc:sldChg>
      <pc:sldChg chg="modSp del">
        <pc:chgData name="BUCHINGER Reinhold" userId="c224a8df-2f97-4b73-b765-a2a845517bc1" providerId="ADAL" clId="{26A27B88-FE6B-AE4A-8C32-9ADDEF80519C}" dt="2020-06-15T14:25:37.049" v="83" actId="2696"/>
        <pc:sldMkLst>
          <pc:docMk/>
          <pc:sldMk cId="2734292116" sldId="318"/>
        </pc:sldMkLst>
        <pc:spChg chg="mod">
          <ac:chgData name="BUCHINGER Reinhold" userId="c224a8df-2f97-4b73-b765-a2a845517bc1" providerId="ADAL" clId="{26A27B88-FE6B-AE4A-8C32-9ADDEF80519C}" dt="2020-06-15T14:25:23.076" v="82" actId="20577"/>
          <ac:spMkLst>
            <pc:docMk/>
            <pc:sldMk cId="2734292116" sldId="318"/>
            <ac:spMk id="2" creationId="{7EC421BC-6843-984A-93A9-5A68217EA1E0}"/>
          </ac:spMkLst>
        </pc:spChg>
      </pc:sldChg>
      <pc:sldChg chg="del">
        <pc:chgData name="BUCHINGER Reinhold" userId="c224a8df-2f97-4b73-b765-a2a845517bc1" providerId="ADAL" clId="{26A27B88-FE6B-AE4A-8C32-9ADDEF80519C}" dt="2020-06-15T14:25:37.113" v="92" actId="2696"/>
        <pc:sldMkLst>
          <pc:docMk/>
          <pc:sldMk cId="2720864469" sldId="319"/>
        </pc:sldMkLst>
      </pc:sldChg>
      <pc:sldChg chg="del">
        <pc:chgData name="BUCHINGER Reinhold" userId="c224a8df-2f97-4b73-b765-a2a845517bc1" providerId="ADAL" clId="{26A27B88-FE6B-AE4A-8C32-9ADDEF80519C}" dt="2020-06-15T14:25:37.055" v="84" actId="2696"/>
        <pc:sldMkLst>
          <pc:docMk/>
          <pc:sldMk cId="3900190449" sldId="320"/>
        </pc:sldMkLst>
      </pc:sldChg>
      <pc:sldChg chg="del">
        <pc:chgData name="BUCHINGER Reinhold" userId="c224a8df-2f97-4b73-b765-a2a845517bc1" providerId="ADAL" clId="{26A27B88-FE6B-AE4A-8C32-9ADDEF80519C}" dt="2020-06-15T14:25:37.080" v="90" actId="2696"/>
        <pc:sldMkLst>
          <pc:docMk/>
          <pc:sldMk cId="2986920529" sldId="321"/>
        </pc:sldMkLst>
      </pc:sldChg>
      <pc:sldChg chg="del">
        <pc:chgData name="BUCHINGER Reinhold" userId="c224a8df-2f97-4b73-b765-a2a845517bc1" providerId="ADAL" clId="{26A27B88-FE6B-AE4A-8C32-9ADDEF80519C}" dt="2020-06-15T14:25:37.059" v="85" actId="2696"/>
        <pc:sldMkLst>
          <pc:docMk/>
          <pc:sldMk cId="2224028398" sldId="322"/>
        </pc:sldMkLst>
      </pc:sldChg>
      <pc:sldChg chg="del">
        <pc:chgData name="BUCHINGER Reinhold" userId="c224a8df-2f97-4b73-b765-a2a845517bc1" providerId="ADAL" clId="{26A27B88-FE6B-AE4A-8C32-9ADDEF80519C}" dt="2020-06-15T14:25:37.063" v="86" actId="2696"/>
        <pc:sldMkLst>
          <pc:docMk/>
          <pc:sldMk cId="1967344832" sldId="323"/>
        </pc:sldMkLst>
      </pc:sldChg>
      <pc:sldChg chg="del">
        <pc:chgData name="BUCHINGER Reinhold" userId="c224a8df-2f97-4b73-b765-a2a845517bc1" providerId="ADAL" clId="{26A27B88-FE6B-AE4A-8C32-9ADDEF80519C}" dt="2020-06-15T14:25:37.068" v="87" actId="2696"/>
        <pc:sldMkLst>
          <pc:docMk/>
          <pc:sldMk cId="1013206263" sldId="327"/>
        </pc:sldMkLst>
      </pc:sldChg>
      <pc:sldChg chg="del">
        <pc:chgData name="BUCHINGER Reinhold" userId="c224a8df-2f97-4b73-b765-a2a845517bc1" providerId="ADAL" clId="{26A27B88-FE6B-AE4A-8C32-9ADDEF80519C}" dt="2020-06-15T14:25:37.072" v="88" actId="2696"/>
        <pc:sldMkLst>
          <pc:docMk/>
          <pc:sldMk cId="2565043915" sldId="328"/>
        </pc:sldMkLst>
      </pc:sldChg>
      <pc:sldChg chg="del">
        <pc:chgData name="BUCHINGER Reinhold" userId="c224a8df-2f97-4b73-b765-a2a845517bc1" providerId="ADAL" clId="{26A27B88-FE6B-AE4A-8C32-9ADDEF80519C}" dt="2020-06-15T14:25:37.076" v="89" actId="2696"/>
        <pc:sldMkLst>
          <pc:docMk/>
          <pc:sldMk cId="3191325953" sldId="329"/>
        </pc:sldMkLst>
      </pc:sldChg>
      <pc:sldChg chg="del">
        <pc:chgData name="BUCHINGER Reinhold" userId="c224a8df-2f97-4b73-b765-a2a845517bc1" providerId="ADAL" clId="{26A27B88-FE6B-AE4A-8C32-9ADDEF80519C}" dt="2020-06-15T14:25:37.084" v="91" actId="2696"/>
        <pc:sldMkLst>
          <pc:docMk/>
          <pc:sldMk cId="3141629514" sldId="330"/>
        </pc:sldMkLst>
      </pc:sldChg>
    </pc:docChg>
  </pc:docChgLst>
  <pc:docChgLst>
    <pc:chgData name="BUCHINGER Reinhold" userId="c224a8df-2f97-4b73-b765-a2a845517bc1" providerId="ADAL" clId="{D03DFD25-5743-074F-ABAC-3B3132012B99}"/>
    <pc:docChg chg="undo redo custSel addSld delSld modSld sldOrd addSection modSection">
      <pc:chgData name="BUCHINGER Reinhold" userId="c224a8df-2f97-4b73-b765-a2a845517bc1" providerId="ADAL" clId="{D03DFD25-5743-074F-ABAC-3B3132012B99}" dt="2021-01-25T16:30:49.752" v="15833" actId="255"/>
      <pc:docMkLst>
        <pc:docMk/>
      </pc:docMkLst>
      <pc:sldChg chg="modSp mod modNotesTx">
        <pc:chgData name="BUCHINGER Reinhold" userId="c224a8df-2f97-4b73-b765-a2a845517bc1" providerId="ADAL" clId="{D03DFD25-5743-074F-ABAC-3B3132012B99}" dt="2021-01-11T19:01:40.885" v="6140" actId="20577"/>
        <pc:sldMkLst>
          <pc:docMk/>
          <pc:sldMk cId="86230161" sldId="305"/>
        </pc:sldMkLst>
        <pc:spChg chg="mod">
          <ac:chgData name="BUCHINGER Reinhold" userId="c224a8df-2f97-4b73-b765-a2a845517bc1" providerId="ADAL" clId="{D03DFD25-5743-074F-ABAC-3B3132012B99}" dt="2021-01-11T14:16:06.112" v="42" actId="20577"/>
          <ac:spMkLst>
            <pc:docMk/>
            <pc:sldMk cId="86230161" sldId="305"/>
            <ac:spMk id="9" creationId="{63EEF066-41AA-264E-B5DC-C6CED36067AC}"/>
          </ac:spMkLst>
        </pc:spChg>
      </pc:sldChg>
      <pc:sldChg chg="modSp mod">
        <pc:chgData name="BUCHINGER Reinhold" userId="c224a8df-2f97-4b73-b765-a2a845517bc1" providerId="ADAL" clId="{D03DFD25-5743-074F-ABAC-3B3132012B99}" dt="2021-01-25T14:11:47.663" v="12897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D03DFD25-5743-074F-ABAC-3B3132012B99}" dt="2021-01-25T14:11:47.663" v="12897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add del">
        <pc:chgData name="BUCHINGER Reinhold" userId="c224a8df-2f97-4b73-b765-a2a845517bc1" providerId="ADAL" clId="{D03DFD25-5743-074F-ABAC-3B3132012B99}" dt="2021-01-11T14:36:55.216" v="597" actId="2696"/>
        <pc:sldMkLst>
          <pc:docMk/>
          <pc:sldMk cId="301603240" sldId="330"/>
        </pc:sldMkLst>
      </pc:sldChg>
      <pc:sldChg chg="addSp delSp modSp mod">
        <pc:chgData name="BUCHINGER Reinhold" userId="c224a8df-2f97-4b73-b765-a2a845517bc1" providerId="ADAL" clId="{D03DFD25-5743-074F-ABAC-3B3132012B99}" dt="2021-01-11T14:17:16.801" v="57" actId="1076"/>
        <pc:sldMkLst>
          <pc:docMk/>
          <pc:sldMk cId="3498474550" sldId="331"/>
        </pc:sldMkLst>
        <pc:spChg chg="add mod">
          <ac:chgData name="BUCHINGER Reinhold" userId="c224a8df-2f97-4b73-b765-a2a845517bc1" providerId="ADAL" clId="{D03DFD25-5743-074F-ABAC-3B3132012B99}" dt="2021-01-11T14:17:16.801" v="57" actId="1076"/>
          <ac:spMkLst>
            <pc:docMk/>
            <pc:sldMk cId="3498474550" sldId="331"/>
            <ac:spMk id="2" creationId="{EEF0DC1E-955E-0F44-8144-16914BEC3F7E}"/>
          </ac:spMkLst>
        </pc:spChg>
        <pc:spChg chg="add del mod">
          <ac:chgData name="BUCHINGER Reinhold" userId="c224a8df-2f97-4b73-b765-a2a845517bc1" providerId="ADAL" clId="{D03DFD25-5743-074F-ABAC-3B3132012B99}" dt="2021-01-11T14:17:11.564" v="56" actId="478"/>
          <ac:spMkLst>
            <pc:docMk/>
            <pc:sldMk cId="3498474550" sldId="331"/>
            <ac:spMk id="4" creationId="{65904C60-D81D-8844-AEE6-3366AC2611D9}"/>
          </ac:spMkLst>
        </pc:spChg>
      </pc:sldChg>
      <pc:sldChg chg="del">
        <pc:chgData name="BUCHINGER Reinhold" userId="c224a8df-2f97-4b73-b765-a2a845517bc1" providerId="ADAL" clId="{D03DFD25-5743-074F-ABAC-3B3132012B99}" dt="2021-01-11T14:36:46.610" v="582" actId="2696"/>
        <pc:sldMkLst>
          <pc:docMk/>
          <pc:sldMk cId="4119776043" sldId="332"/>
        </pc:sldMkLst>
      </pc:sldChg>
      <pc:sldChg chg="del">
        <pc:chgData name="BUCHINGER Reinhold" userId="c224a8df-2f97-4b73-b765-a2a845517bc1" providerId="ADAL" clId="{D03DFD25-5743-074F-ABAC-3B3132012B99}" dt="2021-01-11T14:36:49.731" v="591" actId="2696"/>
        <pc:sldMkLst>
          <pc:docMk/>
          <pc:sldMk cId="1545673137" sldId="333"/>
        </pc:sldMkLst>
      </pc:sldChg>
      <pc:sldChg chg="del">
        <pc:chgData name="BUCHINGER Reinhold" userId="c224a8df-2f97-4b73-b765-a2a845517bc1" providerId="ADAL" clId="{D03DFD25-5743-074F-ABAC-3B3132012B99}" dt="2021-01-11T14:36:47.160" v="583" actId="2696"/>
        <pc:sldMkLst>
          <pc:docMk/>
          <pc:sldMk cId="1622638278" sldId="334"/>
        </pc:sldMkLst>
      </pc:sldChg>
      <pc:sldChg chg="del">
        <pc:chgData name="BUCHINGER Reinhold" userId="c224a8df-2f97-4b73-b765-a2a845517bc1" providerId="ADAL" clId="{D03DFD25-5743-074F-ABAC-3B3132012B99}" dt="2021-01-11T14:36:47.199" v="584" actId="2696"/>
        <pc:sldMkLst>
          <pc:docMk/>
          <pc:sldMk cId="3276745042" sldId="335"/>
        </pc:sldMkLst>
      </pc:sldChg>
      <pc:sldChg chg="del">
        <pc:chgData name="BUCHINGER Reinhold" userId="c224a8df-2f97-4b73-b765-a2a845517bc1" providerId="ADAL" clId="{D03DFD25-5743-074F-ABAC-3B3132012B99}" dt="2021-01-11T14:36:47.236" v="585" actId="2696"/>
        <pc:sldMkLst>
          <pc:docMk/>
          <pc:sldMk cId="2328148056" sldId="336"/>
        </pc:sldMkLst>
      </pc:sldChg>
      <pc:sldChg chg="del">
        <pc:chgData name="BUCHINGER Reinhold" userId="c224a8df-2f97-4b73-b765-a2a845517bc1" providerId="ADAL" clId="{D03DFD25-5743-074F-ABAC-3B3132012B99}" dt="2021-01-11T14:36:47.753" v="586" actId="2696"/>
        <pc:sldMkLst>
          <pc:docMk/>
          <pc:sldMk cId="3289376725" sldId="337"/>
        </pc:sldMkLst>
      </pc:sldChg>
      <pc:sldChg chg="del">
        <pc:chgData name="BUCHINGER Reinhold" userId="c224a8df-2f97-4b73-b765-a2a845517bc1" providerId="ADAL" clId="{D03DFD25-5743-074F-ABAC-3B3132012B99}" dt="2021-01-11T14:36:47.789" v="587" actId="2696"/>
        <pc:sldMkLst>
          <pc:docMk/>
          <pc:sldMk cId="3472403404" sldId="338"/>
        </pc:sldMkLst>
      </pc:sldChg>
      <pc:sldChg chg="del">
        <pc:chgData name="BUCHINGER Reinhold" userId="c224a8df-2f97-4b73-b765-a2a845517bc1" providerId="ADAL" clId="{D03DFD25-5743-074F-ABAC-3B3132012B99}" dt="2021-01-11T14:36:48.413" v="589" actId="2696"/>
        <pc:sldMkLst>
          <pc:docMk/>
          <pc:sldMk cId="3232087965" sldId="339"/>
        </pc:sldMkLst>
      </pc:sldChg>
      <pc:sldChg chg="del">
        <pc:chgData name="BUCHINGER Reinhold" userId="c224a8df-2f97-4b73-b765-a2a845517bc1" providerId="ADAL" clId="{D03DFD25-5743-074F-ABAC-3B3132012B99}" dt="2021-01-11T14:36:49.181" v="590" actId="2696"/>
        <pc:sldMkLst>
          <pc:docMk/>
          <pc:sldMk cId="2236682126" sldId="340"/>
        </pc:sldMkLst>
      </pc:sldChg>
      <pc:sldChg chg="del">
        <pc:chgData name="BUCHINGER Reinhold" userId="c224a8df-2f97-4b73-b765-a2a845517bc1" providerId="ADAL" clId="{D03DFD25-5743-074F-ABAC-3B3132012B99}" dt="2021-01-11T14:36:50.215" v="592" actId="2696"/>
        <pc:sldMkLst>
          <pc:docMk/>
          <pc:sldMk cId="3025801650" sldId="341"/>
        </pc:sldMkLst>
      </pc:sldChg>
      <pc:sldChg chg="del">
        <pc:chgData name="BUCHINGER Reinhold" userId="c224a8df-2f97-4b73-b765-a2a845517bc1" providerId="ADAL" clId="{D03DFD25-5743-074F-ABAC-3B3132012B99}" dt="2021-01-11T14:36:48.372" v="588" actId="2696"/>
        <pc:sldMkLst>
          <pc:docMk/>
          <pc:sldMk cId="170057393" sldId="342"/>
        </pc:sldMkLst>
      </pc:sldChg>
      <pc:sldChg chg="del">
        <pc:chgData name="BUCHINGER Reinhold" userId="c224a8df-2f97-4b73-b765-a2a845517bc1" providerId="ADAL" clId="{D03DFD25-5743-074F-ABAC-3B3132012B99}" dt="2021-01-11T14:36:50.789" v="593" actId="2696"/>
        <pc:sldMkLst>
          <pc:docMk/>
          <pc:sldMk cId="1018318209" sldId="343"/>
        </pc:sldMkLst>
      </pc:sldChg>
      <pc:sldChg chg="addSp delSp modSp new del mod">
        <pc:chgData name="BUCHINGER Reinhold" userId="c224a8df-2f97-4b73-b765-a2a845517bc1" providerId="ADAL" clId="{D03DFD25-5743-074F-ABAC-3B3132012B99}" dt="2021-01-11T14:36:45.957" v="581" actId="2696"/>
        <pc:sldMkLst>
          <pc:docMk/>
          <pc:sldMk cId="2278296425" sldId="344"/>
        </pc:sldMkLst>
        <pc:spChg chg="add del mod">
          <ac:chgData name="BUCHINGER Reinhold" userId="c224a8df-2f97-4b73-b765-a2a845517bc1" providerId="ADAL" clId="{D03DFD25-5743-074F-ABAC-3B3132012B99}" dt="2021-01-11T14:22:04.357" v="61"/>
          <ac:spMkLst>
            <pc:docMk/>
            <pc:sldMk cId="2278296425" sldId="344"/>
            <ac:spMk id="2" creationId="{3E2BEF68-6925-3848-82F9-391A11C43C26}"/>
          </ac:spMkLst>
        </pc:spChg>
        <pc:spChg chg="add del mod">
          <ac:chgData name="BUCHINGER Reinhold" userId="c224a8df-2f97-4b73-b765-a2a845517bc1" providerId="ADAL" clId="{D03DFD25-5743-074F-ABAC-3B3132012B99}" dt="2021-01-11T14:22:36.806" v="69"/>
          <ac:spMkLst>
            <pc:docMk/>
            <pc:sldMk cId="2278296425" sldId="344"/>
            <ac:spMk id="5" creationId="{1D761131-B89D-F745-AC1A-FB89CE5E10D3}"/>
          </ac:spMkLst>
        </pc:spChg>
        <pc:picChg chg="add del mod">
          <ac:chgData name="BUCHINGER Reinhold" userId="c224a8df-2f97-4b73-b765-a2a845517bc1" providerId="ADAL" clId="{D03DFD25-5743-074F-ABAC-3B3132012B99}" dt="2021-01-11T14:22:58.396" v="73" actId="21"/>
          <ac:picMkLst>
            <pc:docMk/>
            <pc:sldMk cId="2278296425" sldId="344"/>
            <ac:picMk id="4" creationId="{F26E59E7-EA72-9246-AEE8-C36962D27568}"/>
          </ac:picMkLst>
        </pc:picChg>
      </pc:sldChg>
      <pc:sldChg chg="new del">
        <pc:chgData name="BUCHINGER Reinhold" userId="c224a8df-2f97-4b73-b765-a2a845517bc1" providerId="ADAL" clId="{D03DFD25-5743-074F-ABAC-3B3132012B99}" dt="2021-01-11T14:22:54.569" v="72" actId="2696"/>
        <pc:sldMkLst>
          <pc:docMk/>
          <pc:sldMk cId="2352996175" sldId="345"/>
        </pc:sldMkLst>
      </pc:sldChg>
      <pc:sldChg chg="addSp delSp modSp new add del mod modNotesTx">
        <pc:chgData name="BUCHINGER Reinhold" userId="c224a8df-2f97-4b73-b765-a2a845517bc1" providerId="ADAL" clId="{D03DFD25-5743-074F-ABAC-3B3132012B99}" dt="2021-01-11T14:36:54.027" v="596" actId="2696"/>
        <pc:sldMkLst>
          <pc:docMk/>
          <pc:sldMk cId="574469458" sldId="346"/>
        </pc:sldMkLst>
        <pc:spChg chg="mod">
          <ac:chgData name="BUCHINGER Reinhold" userId="c224a8df-2f97-4b73-b765-a2a845517bc1" providerId="ADAL" clId="{D03DFD25-5743-074F-ABAC-3B3132012B99}" dt="2021-01-11T14:36:38.943" v="580" actId="20577"/>
          <ac:spMkLst>
            <pc:docMk/>
            <pc:sldMk cId="574469458" sldId="346"/>
            <ac:spMk id="2" creationId="{E2A0B957-2F19-024E-9334-37CB98FB67E2}"/>
          </ac:spMkLst>
        </pc:spChg>
        <pc:spChg chg="mod">
          <ac:chgData name="BUCHINGER Reinhold" userId="c224a8df-2f97-4b73-b765-a2a845517bc1" providerId="ADAL" clId="{D03DFD25-5743-074F-ABAC-3B3132012B99}" dt="2021-01-11T14:35:33.220" v="565" actId="1076"/>
          <ac:spMkLst>
            <pc:docMk/>
            <pc:sldMk cId="574469458" sldId="346"/>
            <ac:spMk id="3" creationId="{73BDEC69-4286-FD47-BCB8-B7601B77893F}"/>
          </ac:spMkLst>
        </pc:spChg>
        <pc:spChg chg="add mod">
          <ac:chgData name="BUCHINGER Reinhold" userId="c224a8df-2f97-4b73-b765-a2a845517bc1" providerId="ADAL" clId="{D03DFD25-5743-074F-ABAC-3B3132012B99}" dt="2021-01-11T14:33:47.998" v="530" actId="2711"/>
          <ac:spMkLst>
            <pc:docMk/>
            <pc:sldMk cId="574469458" sldId="346"/>
            <ac:spMk id="5" creationId="{72AE9624-0BF2-164E-82EB-056404B11B04}"/>
          </ac:spMkLst>
        </pc:spChg>
        <pc:spChg chg="add mod topLvl">
          <ac:chgData name="BUCHINGER Reinhold" userId="c224a8df-2f97-4b73-b765-a2a845517bc1" providerId="ADAL" clId="{D03DFD25-5743-074F-ABAC-3B3132012B99}" dt="2021-01-11T14:36:13.883" v="569" actId="554"/>
          <ac:spMkLst>
            <pc:docMk/>
            <pc:sldMk cId="574469458" sldId="346"/>
            <ac:spMk id="6" creationId="{E870C347-63AE-3D41-9730-A5D9DF65A12E}"/>
          </ac:spMkLst>
        </pc:spChg>
        <pc:spChg chg="add del mod">
          <ac:chgData name="BUCHINGER Reinhold" userId="c224a8df-2f97-4b73-b765-a2a845517bc1" providerId="ADAL" clId="{D03DFD25-5743-074F-ABAC-3B3132012B99}" dt="2021-01-11T14:34:57.492" v="542" actId="478"/>
          <ac:spMkLst>
            <pc:docMk/>
            <pc:sldMk cId="574469458" sldId="346"/>
            <ac:spMk id="9" creationId="{A78D11E2-DB66-BD4F-8A19-F0EF0C346FFD}"/>
          </ac:spMkLst>
        </pc:spChg>
        <pc:spChg chg="add mod">
          <ac:chgData name="BUCHINGER Reinhold" userId="c224a8df-2f97-4b73-b765-a2a845517bc1" providerId="ADAL" clId="{D03DFD25-5743-074F-ABAC-3B3132012B99}" dt="2021-01-11T14:36:13.883" v="569" actId="554"/>
          <ac:spMkLst>
            <pc:docMk/>
            <pc:sldMk cId="574469458" sldId="346"/>
            <ac:spMk id="12" creationId="{F80DA807-7F57-9244-8E97-644BC3B3EE58}"/>
          </ac:spMkLst>
        </pc:spChg>
        <pc:spChg chg="add mod">
          <ac:chgData name="BUCHINGER Reinhold" userId="c224a8df-2f97-4b73-b765-a2a845517bc1" providerId="ADAL" clId="{D03DFD25-5743-074F-ABAC-3B3132012B99}" dt="2021-01-11T14:36:13.883" v="569" actId="554"/>
          <ac:spMkLst>
            <pc:docMk/>
            <pc:sldMk cId="574469458" sldId="346"/>
            <ac:spMk id="14" creationId="{CEF1DB70-4673-B64B-818D-E7A28034003D}"/>
          </ac:spMkLst>
        </pc:spChg>
        <pc:spChg chg="add mod">
          <ac:chgData name="BUCHINGER Reinhold" userId="c224a8df-2f97-4b73-b765-a2a845517bc1" providerId="ADAL" clId="{D03DFD25-5743-074F-ABAC-3B3132012B99}" dt="2021-01-11T14:36:13.883" v="569" actId="554"/>
          <ac:spMkLst>
            <pc:docMk/>
            <pc:sldMk cId="574469458" sldId="346"/>
            <ac:spMk id="16" creationId="{8E93B0CA-B5B9-AF48-8FC9-CB8E8B17C16F}"/>
          </ac:spMkLst>
        </pc:spChg>
        <pc:spChg chg="add mod">
          <ac:chgData name="BUCHINGER Reinhold" userId="c224a8df-2f97-4b73-b765-a2a845517bc1" providerId="ADAL" clId="{D03DFD25-5743-074F-ABAC-3B3132012B99}" dt="2021-01-11T14:36:13.883" v="569" actId="554"/>
          <ac:spMkLst>
            <pc:docMk/>
            <pc:sldMk cId="574469458" sldId="346"/>
            <ac:spMk id="18" creationId="{5E1F53CA-78F0-6E4E-B690-311F6DE049E2}"/>
          </ac:spMkLst>
        </pc:spChg>
        <pc:grpChg chg="add del">
          <ac:chgData name="BUCHINGER Reinhold" userId="c224a8df-2f97-4b73-b765-a2a845517bc1" providerId="ADAL" clId="{D03DFD25-5743-074F-ABAC-3B3132012B99}" dt="2021-01-11T14:36:07.762" v="568" actId="165"/>
          <ac:grpSpMkLst>
            <pc:docMk/>
            <pc:sldMk cId="574469458" sldId="346"/>
            <ac:grpSpMk id="11" creationId="{50B56503-C299-F64D-AEBD-986F326375FD}"/>
          </ac:grpSpMkLst>
        </pc:grpChg>
        <pc:picChg chg="add mod">
          <ac:chgData name="BUCHINGER Reinhold" userId="c224a8df-2f97-4b73-b765-a2a845517bc1" providerId="ADAL" clId="{D03DFD25-5743-074F-ABAC-3B3132012B99}" dt="2021-01-11T14:36:28.822" v="573" actId="1035"/>
          <ac:picMkLst>
            <pc:docMk/>
            <pc:sldMk cId="574469458" sldId="346"/>
            <ac:picMk id="4" creationId="{72E65FF9-7E03-9B43-88E1-C42EA1CB9583}"/>
          </ac:picMkLst>
        </pc:picChg>
        <pc:cxnChg chg="add mod topLvl">
          <ac:chgData name="BUCHINGER Reinhold" userId="c224a8df-2f97-4b73-b765-a2a845517bc1" providerId="ADAL" clId="{D03DFD25-5743-074F-ABAC-3B3132012B99}" dt="2021-01-11T14:36:21.951" v="570" actId="554"/>
          <ac:cxnSpMkLst>
            <pc:docMk/>
            <pc:sldMk cId="574469458" sldId="346"/>
            <ac:cxnSpMk id="8" creationId="{9946C053-0298-D145-8A42-29BE01D2B5C3}"/>
          </ac:cxnSpMkLst>
        </pc:cxnChg>
        <pc:cxnChg chg="add del mod">
          <ac:chgData name="BUCHINGER Reinhold" userId="c224a8df-2f97-4b73-b765-a2a845517bc1" providerId="ADAL" clId="{D03DFD25-5743-074F-ABAC-3B3132012B99}" dt="2021-01-11T14:34:57.492" v="542" actId="478"/>
          <ac:cxnSpMkLst>
            <pc:docMk/>
            <pc:sldMk cId="574469458" sldId="346"/>
            <ac:cxnSpMk id="10" creationId="{E4481B02-7BE7-6944-BD63-67006AFD5BCC}"/>
          </ac:cxnSpMkLst>
        </pc:cxnChg>
        <pc:cxnChg chg="add mod">
          <ac:chgData name="BUCHINGER Reinhold" userId="c224a8df-2f97-4b73-b765-a2a845517bc1" providerId="ADAL" clId="{D03DFD25-5743-074F-ABAC-3B3132012B99}" dt="2021-01-11T14:36:21.951" v="570" actId="554"/>
          <ac:cxnSpMkLst>
            <pc:docMk/>
            <pc:sldMk cId="574469458" sldId="346"/>
            <ac:cxnSpMk id="13" creationId="{627CA1AF-1DBE-B54B-A535-AE529DAEB3A9}"/>
          </ac:cxnSpMkLst>
        </pc:cxnChg>
        <pc:cxnChg chg="add mod">
          <ac:chgData name="BUCHINGER Reinhold" userId="c224a8df-2f97-4b73-b765-a2a845517bc1" providerId="ADAL" clId="{D03DFD25-5743-074F-ABAC-3B3132012B99}" dt="2021-01-11T14:36:21.951" v="570" actId="554"/>
          <ac:cxnSpMkLst>
            <pc:docMk/>
            <pc:sldMk cId="574469458" sldId="346"/>
            <ac:cxnSpMk id="15" creationId="{511F79BB-7A09-BE4E-9A0F-BD09726EDB2A}"/>
          </ac:cxnSpMkLst>
        </pc:cxnChg>
        <pc:cxnChg chg="add mod">
          <ac:chgData name="BUCHINGER Reinhold" userId="c224a8df-2f97-4b73-b765-a2a845517bc1" providerId="ADAL" clId="{D03DFD25-5743-074F-ABAC-3B3132012B99}" dt="2021-01-11T14:36:21.951" v="570" actId="554"/>
          <ac:cxnSpMkLst>
            <pc:docMk/>
            <pc:sldMk cId="574469458" sldId="346"/>
            <ac:cxnSpMk id="17" creationId="{E5DCC33E-3DDF-274C-AC3B-EF95ECC4BA06}"/>
          </ac:cxnSpMkLst>
        </pc:cxnChg>
        <pc:cxnChg chg="add mod">
          <ac:chgData name="BUCHINGER Reinhold" userId="c224a8df-2f97-4b73-b765-a2a845517bc1" providerId="ADAL" clId="{D03DFD25-5743-074F-ABAC-3B3132012B99}" dt="2021-01-11T14:36:21.951" v="570" actId="554"/>
          <ac:cxnSpMkLst>
            <pc:docMk/>
            <pc:sldMk cId="574469458" sldId="346"/>
            <ac:cxnSpMk id="19" creationId="{1D8C686F-6761-D148-8347-0E4FD1F5B89F}"/>
          </ac:cxnSpMkLst>
        </pc:cxnChg>
      </pc:sldChg>
      <pc:sldChg chg="addSp delSp modSp new mod modNotesTx">
        <pc:chgData name="BUCHINGER Reinhold" userId="c224a8df-2f97-4b73-b765-a2a845517bc1" providerId="ADAL" clId="{D03DFD25-5743-074F-ABAC-3B3132012B99}" dt="2021-01-11T14:42:54.768" v="839" actId="20577"/>
        <pc:sldMkLst>
          <pc:docMk/>
          <pc:sldMk cId="3078205830" sldId="347"/>
        </pc:sldMkLst>
        <pc:spChg chg="mod">
          <ac:chgData name="BUCHINGER Reinhold" userId="c224a8df-2f97-4b73-b765-a2a845517bc1" providerId="ADAL" clId="{D03DFD25-5743-074F-ABAC-3B3132012B99}" dt="2021-01-11T14:37:17.017" v="615" actId="20577"/>
          <ac:spMkLst>
            <pc:docMk/>
            <pc:sldMk cId="3078205830" sldId="347"/>
            <ac:spMk id="2" creationId="{C55E8BC5-7F5D-DD44-9D50-CBC8B05DDAB5}"/>
          </ac:spMkLst>
        </pc:spChg>
        <pc:spChg chg="mod">
          <ac:chgData name="BUCHINGER Reinhold" userId="c224a8df-2f97-4b73-b765-a2a845517bc1" providerId="ADAL" clId="{D03DFD25-5743-074F-ABAC-3B3132012B99}" dt="2021-01-11T14:42:34.504" v="825" actId="14100"/>
          <ac:spMkLst>
            <pc:docMk/>
            <pc:sldMk cId="3078205830" sldId="347"/>
            <ac:spMk id="3" creationId="{DCF40F79-7515-A046-804C-FE9310B17F69}"/>
          </ac:spMkLst>
        </pc:spChg>
        <pc:spChg chg="add del mod">
          <ac:chgData name="BUCHINGER Reinhold" userId="c224a8df-2f97-4b73-b765-a2a845517bc1" providerId="ADAL" clId="{D03DFD25-5743-074F-ABAC-3B3132012B99}" dt="2021-01-11T14:39:30.443" v="760" actId="478"/>
          <ac:spMkLst>
            <pc:docMk/>
            <pc:sldMk cId="3078205830" sldId="347"/>
            <ac:spMk id="4" creationId="{22F92DED-2DE5-9345-96E6-4A404AC5B6D6}"/>
          </ac:spMkLst>
        </pc:spChg>
        <pc:spChg chg="add mod">
          <ac:chgData name="BUCHINGER Reinhold" userId="c224a8df-2f97-4b73-b765-a2a845517bc1" providerId="ADAL" clId="{D03DFD25-5743-074F-ABAC-3B3132012B99}" dt="2021-01-11T14:42:44.732" v="831" actId="1035"/>
          <ac:spMkLst>
            <pc:docMk/>
            <pc:sldMk cId="3078205830" sldId="347"/>
            <ac:spMk id="7" creationId="{DDA50245-D28D-6E47-A878-6875AB9AAE6F}"/>
          </ac:spMkLst>
        </pc:spChg>
        <pc:spChg chg="add mod">
          <ac:chgData name="BUCHINGER Reinhold" userId="c224a8df-2f97-4b73-b765-a2a845517bc1" providerId="ADAL" clId="{D03DFD25-5743-074F-ABAC-3B3132012B99}" dt="2021-01-11T14:42:44.732" v="831" actId="1035"/>
          <ac:spMkLst>
            <pc:docMk/>
            <pc:sldMk cId="3078205830" sldId="347"/>
            <ac:spMk id="8" creationId="{0A4E108B-53DC-FB47-B1B6-558001999AED}"/>
          </ac:spMkLst>
        </pc:spChg>
        <pc:picChg chg="add mod">
          <ac:chgData name="BUCHINGER Reinhold" userId="c224a8df-2f97-4b73-b765-a2a845517bc1" providerId="ADAL" clId="{D03DFD25-5743-074F-ABAC-3B3132012B99}" dt="2021-01-11T14:42:44.732" v="831" actId="1035"/>
          <ac:picMkLst>
            <pc:docMk/>
            <pc:sldMk cId="3078205830" sldId="347"/>
            <ac:picMk id="6" creationId="{F0EF8656-8EF6-1C43-A1D0-AA6C5157FF4E}"/>
          </ac:picMkLst>
        </pc:picChg>
        <pc:cxnChg chg="add mod">
          <ac:chgData name="BUCHINGER Reinhold" userId="c224a8df-2f97-4b73-b765-a2a845517bc1" providerId="ADAL" clId="{D03DFD25-5743-074F-ABAC-3B3132012B99}" dt="2021-01-11T14:42:44.732" v="831" actId="1035"/>
          <ac:cxnSpMkLst>
            <pc:docMk/>
            <pc:sldMk cId="3078205830" sldId="347"/>
            <ac:cxnSpMk id="10" creationId="{5D07919E-58A6-F04E-A564-13BA5B5F5824}"/>
          </ac:cxnSpMkLst>
        </pc:cxnChg>
        <pc:cxnChg chg="add mod">
          <ac:chgData name="BUCHINGER Reinhold" userId="c224a8df-2f97-4b73-b765-a2a845517bc1" providerId="ADAL" clId="{D03DFD25-5743-074F-ABAC-3B3132012B99}" dt="2021-01-11T14:42:44.732" v="831" actId="1035"/>
          <ac:cxnSpMkLst>
            <pc:docMk/>
            <pc:sldMk cId="3078205830" sldId="347"/>
            <ac:cxnSpMk id="11" creationId="{0C2956EC-C0C2-CC45-A544-954A288EF3DE}"/>
          </ac:cxnSpMkLst>
        </pc:cxnChg>
      </pc:sldChg>
      <pc:sldChg chg="addSp modSp new mod">
        <pc:chgData name="BUCHINGER Reinhold" userId="c224a8df-2f97-4b73-b765-a2a845517bc1" providerId="ADAL" clId="{D03DFD25-5743-074F-ABAC-3B3132012B99}" dt="2021-01-11T16:09:44.085" v="1559" actId="1076"/>
        <pc:sldMkLst>
          <pc:docMk/>
          <pc:sldMk cId="143994575" sldId="348"/>
        </pc:sldMkLst>
        <pc:spChg chg="mod">
          <ac:chgData name="BUCHINGER Reinhold" userId="c224a8df-2f97-4b73-b765-a2a845517bc1" providerId="ADAL" clId="{D03DFD25-5743-074F-ABAC-3B3132012B99}" dt="2021-01-11T16:03:56.673" v="1413" actId="20577"/>
          <ac:spMkLst>
            <pc:docMk/>
            <pc:sldMk cId="143994575" sldId="348"/>
            <ac:spMk id="2" creationId="{E842607C-AA92-6245-A1D9-7B42F0741D3E}"/>
          </ac:spMkLst>
        </pc:spChg>
        <pc:spChg chg="mod">
          <ac:chgData name="BUCHINGER Reinhold" userId="c224a8df-2f97-4b73-b765-a2a845517bc1" providerId="ADAL" clId="{D03DFD25-5743-074F-ABAC-3B3132012B99}" dt="2021-01-11T16:04:43.885" v="1556" actId="20577"/>
          <ac:spMkLst>
            <pc:docMk/>
            <pc:sldMk cId="143994575" sldId="348"/>
            <ac:spMk id="3" creationId="{F057046F-7E99-6B4E-8EB8-4BBE0AFA5AFA}"/>
          </ac:spMkLst>
        </pc:spChg>
        <pc:picChg chg="add mod">
          <ac:chgData name="BUCHINGER Reinhold" userId="c224a8df-2f97-4b73-b765-a2a845517bc1" providerId="ADAL" clId="{D03DFD25-5743-074F-ABAC-3B3132012B99}" dt="2021-01-11T16:09:44.085" v="1559" actId="1076"/>
          <ac:picMkLst>
            <pc:docMk/>
            <pc:sldMk cId="143994575" sldId="348"/>
            <ac:picMk id="5" creationId="{E5CB8830-D8CD-BB49-9737-A41E89F2EC92}"/>
          </ac:picMkLst>
        </pc:picChg>
      </pc:sldChg>
      <pc:sldChg chg="modSp new mod">
        <pc:chgData name="BUCHINGER Reinhold" userId="c224a8df-2f97-4b73-b765-a2a845517bc1" providerId="ADAL" clId="{D03DFD25-5743-074F-ABAC-3B3132012B99}" dt="2021-01-11T16:21:53.104" v="2019" actId="113"/>
        <pc:sldMkLst>
          <pc:docMk/>
          <pc:sldMk cId="3679085727" sldId="349"/>
        </pc:sldMkLst>
        <pc:spChg chg="mod">
          <ac:chgData name="BUCHINGER Reinhold" userId="c224a8df-2f97-4b73-b765-a2a845517bc1" providerId="ADAL" clId="{D03DFD25-5743-074F-ABAC-3B3132012B99}" dt="2021-01-11T14:45:10.197" v="1013" actId="20577"/>
          <ac:spMkLst>
            <pc:docMk/>
            <pc:sldMk cId="3679085727" sldId="349"/>
            <ac:spMk id="2" creationId="{1451C58D-274F-9D4E-BBCB-8BE6C0A9DCDC}"/>
          </ac:spMkLst>
        </pc:spChg>
        <pc:spChg chg="mod">
          <ac:chgData name="BUCHINGER Reinhold" userId="c224a8df-2f97-4b73-b765-a2a845517bc1" providerId="ADAL" clId="{D03DFD25-5743-074F-ABAC-3B3132012B99}" dt="2021-01-11T16:21:53.104" v="2019" actId="113"/>
          <ac:spMkLst>
            <pc:docMk/>
            <pc:sldMk cId="3679085727" sldId="349"/>
            <ac:spMk id="3" creationId="{94FCD2CB-7C65-944C-8F5F-C3F27A5A9302}"/>
          </ac:spMkLst>
        </pc:spChg>
      </pc:sldChg>
      <pc:sldChg chg="modSp new mod">
        <pc:chgData name="BUCHINGER Reinhold" userId="c224a8df-2f97-4b73-b765-a2a845517bc1" providerId="ADAL" clId="{D03DFD25-5743-074F-ABAC-3B3132012B99}" dt="2021-01-11T14:44:48.360" v="1003"/>
        <pc:sldMkLst>
          <pc:docMk/>
          <pc:sldMk cId="2201293923" sldId="350"/>
        </pc:sldMkLst>
        <pc:spChg chg="mod">
          <ac:chgData name="BUCHINGER Reinhold" userId="c224a8df-2f97-4b73-b765-a2a845517bc1" providerId="ADAL" clId="{D03DFD25-5743-074F-ABAC-3B3132012B99}" dt="2021-01-11T14:43:24.626" v="851" actId="20577"/>
          <ac:spMkLst>
            <pc:docMk/>
            <pc:sldMk cId="2201293923" sldId="350"/>
            <ac:spMk id="2" creationId="{07511BFE-41DC-BC47-9E9F-DAE188122D5D}"/>
          </ac:spMkLst>
        </pc:spChg>
        <pc:spChg chg="mod">
          <ac:chgData name="BUCHINGER Reinhold" userId="c224a8df-2f97-4b73-b765-a2a845517bc1" providerId="ADAL" clId="{D03DFD25-5743-074F-ABAC-3B3132012B99}" dt="2021-01-11T14:44:48.360" v="1003"/>
          <ac:spMkLst>
            <pc:docMk/>
            <pc:sldMk cId="2201293923" sldId="350"/>
            <ac:spMk id="3" creationId="{47372605-5399-E844-B477-36DB7D95E05E}"/>
          </ac:spMkLst>
        </pc:spChg>
      </pc:sldChg>
      <pc:sldChg chg="modSp add mod">
        <pc:chgData name="BUCHINGER Reinhold" userId="c224a8df-2f97-4b73-b765-a2a845517bc1" providerId="ADAL" clId="{D03DFD25-5743-074F-ABAC-3B3132012B99}" dt="2021-01-11T16:03:42.895" v="1397" actId="1076"/>
        <pc:sldMkLst>
          <pc:docMk/>
          <pc:sldMk cId="3627577896" sldId="351"/>
        </pc:sldMkLst>
        <pc:spChg chg="mod">
          <ac:chgData name="BUCHINGER Reinhold" userId="c224a8df-2f97-4b73-b765-a2a845517bc1" providerId="ADAL" clId="{D03DFD25-5743-074F-ABAC-3B3132012B99}" dt="2021-01-11T16:03:42.895" v="1397" actId="1076"/>
          <ac:spMkLst>
            <pc:docMk/>
            <pc:sldMk cId="3627577896" sldId="351"/>
            <ac:spMk id="2" creationId="{EEF0DC1E-955E-0F44-8144-16914BEC3F7E}"/>
          </ac:spMkLst>
        </pc:spChg>
      </pc:sldChg>
      <pc:sldChg chg="addSp modSp new mod">
        <pc:chgData name="BUCHINGER Reinhold" userId="c224a8df-2f97-4b73-b765-a2a845517bc1" providerId="ADAL" clId="{D03DFD25-5743-074F-ABAC-3B3132012B99}" dt="2021-01-12T10:26:16.427" v="8813" actId="20577"/>
        <pc:sldMkLst>
          <pc:docMk/>
          <pc:sldMk cId="1743468731" sldId="352"/>
        </pc:sldMkLst>
        <pc:spChg chg="mod">
          <ac:chgData name="BUCHINGER Reinhold" userId="c224a8df-2f97-4b73-b765-a2a845517bc1" providerId="ADAL" clId="{D03DFD25-5743-074F-ABAC-3B3132012B99}" dt="2021-01-11T16:10:08.450" v="1566" actId="20577"/>
          <ac:spMkLst>
            <pc:docMk/>
            <pc:sldMk cId="1743468731" sldId="352"/>
            <ac:spMk id="2" creationId="{BE68C243-36AA-6C4B-90EA-CDD54FE11EDC}"/>
          </ac:spMkLst>
        </pc:spChg>
        <pc:spChg chg="mod">
          <ac:chgData name="BUCHINGER Reinhold" userId="c224a8df-2f97-4b73-b765-a2a845517bc1" providerId="ADAL" clId="{D03DFD25-5743-074F-ABAC-3B3132012B99}" dt="2021-01-12T10:26:16.427" v="8813" actId="20577"/>
          <ac:spMkLst>
            <pc:docMk/>
            <pc:sldMk cId="1743468731" sldId="352"/>
            <ac:spMk id="3" creationId="{E6D432AF-7BB9-F046-9041-49F9C77D9EAE}"/>
          </ac:spMkLst>
        </pc:spChg>
        <pc:picChg chg="add mod modCrop">
          <ac:chgData name="BUCHINGER Reinhold" userId="c224a8df-2f97-4b73-b765-a2a845517bc1" providerId="ADAL" clId="{D03DFD25-5743-074F-ABAC-3B3132012B99}" dt="2021-01-11T16:13:14.017" v="1726" actId="1076"/>
          <ac:picMkLst>
            <pc:docMk/>
            <pc:sldMk cId="1743468731" sldId="352"/>
            <ac:picMk id="5" creationId="{88394E6D-9EF6-A142-A320-DF40E7FEC55E}"/>
          </ac:picMkLst>
        </pc:picChg>
      </pc:sldChg>
      <pc:sldChg chg="addSp modSp new mod">
        <pc:chgData name="BUCHINGER Reinhold" userId="c224a8df-2f97-4b73-b765-a2a845517bc1" providerId="ADAL" clId="{D03DFD25-5743-074F-ABAC-3B3132012B99}" dt="2021-01-11T16:22:05.114" v="2020" actId="113"/>
        <pc:sldMkLst>
          <pc:docMk/>
          <pc:sldMk cId="3607533769" sldId="353"/>
        </pc:sldMkLst>
        <pc:spChg chg="mod">
          <ac:chgData name="BUCHINGER Reinhold" userId="c224a8df-2f97-4b73-b765-a2a845517bc1" providerId="ADAL" clId="{D03DFD25-5743-074F-ABAC-3B3132012B99}" dt="2021-01-11T16:14:50.523" v="1812" actId="20577"/>
          <ac:spMkLst>
            <pc:docMk/>
            <pc:sldMk cId="3607533769" sldId="353"/>
            <ac:spMk id="2" creationId="{B7D88A28-5F9F-AC4B-B258-6371B1B90B35}"/>
          </ac:spMkLst>
        </pc:spChg>
        <pc:spChg chg="mod">
          <ac:chgData name="BUCHINGER Reinhold" userId="c224a8df-2f97-4b73-b765-a2a845517bc1" providerId="ADAL" clId="{D03DFD25-5743-074F-ABAC-3B3132012B99}" dt="2021-01-11T16:22:05.114" v="2020" actId="113"/>
          <ac:spMkLst>
            <pc:docMk/>
            <pc:sldMk cId="3607533769" sldId="353"/>
            <ac:spMk id="3" creationId="{089214C7-7771-3343-88B0-51A029BBD439}"/>
          </ac:spMkLst>
        </pc:spChg>
        <pc:spChg chg="add mod">
          <ac:chgData name="BUCHINGER Reinhold" userId="c224a8df-2f97-4b73-b765-a2a845517bc1" providerId="ADAL" clId="{D03DFD25-5743-074F-ABAC-3B3132012B99}" dt="2021-01-11T16:16:02.509" v="1826" actId="1076"/>
          <ac:spMkLst>
            <pc:docMk/>
            <pc:sldMk cId="3607533769" sldId="353"/>
            <ac:spMk id="4" creationId="{B32305EE-CF22-1849-83A7-1122BFC8BDE3}"/>
          </ac:spMkLst>
        </pc:spChg>
        <pc:picChg chg="add mod">
          <ac:chgData name="BUCHINGER Reinhold" userId="c224a8df-2f97-4b73-b765-a2a845517bc1" providerId="ADAL" clId="{D03DFD25-5743-074F-ABAC-3B3132012B99}" dt="2021-01-11T16:15:58.472" v="1825" actId="1076"/>
          <ac:picMkLst>
            <pc:docMk/>
            <pc:sldMk cId="3607533769" sldId="353"/>
            <ac:picMk id="6" creationId="{74258569-6A83-9346-AA63-B29E88298B7F}"/>
          </ac:picMkLst>
        </pc:picChg>
      </pc:sldChg>
      <pc:sldChg chg="addSp modSp new mod">
        <pc:chgData name="BUCHINGER Reinhold" userId="c224a8df-2f97-4b73-b765-a2a845517bc1" providerId="ADAL" clId="{D03DFD25-5743-074F-ABAC-3B3132012B99}" dt="2021-01-12T10:44:22.113" v="9115" actId="20577"/>
        <pc:sldMkLst>
          <pc:docMk/>
          <pc:sldMk cId="1450309925" sldId="354"/>
        </pc:sldMkLst>
        <pc:spChg chg="mod">
          <ac:chgData name="BUCHINGER Reinhold" userId="c224a8df-2f97-4b73-b765-a2a845517bc1" providerId="ADAL" clId="{D03DFD25-5743-074F-ABAC-3B3132012B99}" dt="2021-01-11T16:17:26.080" v="1833" actId="20577"/>
          <ac:spMkLst>
            <pc:docMk/>
            <pc:sldMk cId="1450309925" sldId="354"/>
            <ac:spMk id="2" creationId="{222A7F4A-1E6A-B844-BF1F-25967DB59092}"/>
          </ac:spMkLst>
        </pc:spChg>
        <pc:spChg chg="mod">
          <ac:chgData name="BUCHINGER Reinhold" userId="c224a8df-2f97-4b73-b765-a2a845517bc1" providerId="ADAL" clId="{D03DFD25-5743-074F-ABAC-3B3132012B99}" dt="2021-01-12T10:44:22.113" v="9115" actId="20577"/>
          <ac:spMkLst>
            <pc:docMk/>
            <pc:sldMk cId="1450309925" sldId="354"/>
            <ac:spMk id="3" creationId="{0BE202A6-39D9-3D4D-862E-CB0CBEE6B3A0}"/>
          </ac:spMkLst>
        </pc:spChg>
        <pc:picChg chg="add mod">
          <ac:chgData name="BUCHINGER Reinhold" userId="c224a8df-2f97-4b73-b765-a2a845517bc1" providerId="ADAL" clId="{D03DFD25-5743-074F-ABAC-3B3132012B99}" dt="2021-01-12T10:27:40.959" v="8934" actId="1038"/>
          <ac:picMkLst>
            <pc:docMk/>
            <pc:sldMk cId="1450309925" sldId="354"/>
            <ac:picMk id="5" creationId="{55DD45F7-1136-FE42-9D42-0C70BF92349D}"/>
          </ac:picMkLst>
        </pc:picChg>
      </pc:sldChg>
      <pc:sldChg chg="addSp delSp modSp new mod">
        <pc:chgData name="BUCHINGER Reinhold" userId="c224a8df-2f97-4b73-b765-a2a845517bc1" providerId="ADAL" clId="{D03DFD25-5743-074F-ABAC-3B3132012B99}" dt="2021-01-12T10:44:28.187" v="9117" actId="20577"/>
        <pc:sldMkLst>
          <pc:docMk/>
          <pc:sldMk cId="1660833949" sldId="355"/>
        </pc:sldMkLst>
        <pc:spChg chg="mod">
          <ac:chgData name="BUCHINGER Reinhold" userId="c224a8df-2f97-4b73-b765-a2a845517bc1" providerId="ADAL" clId="{D03DFD25-5743-074F-ABAC-3B3132012B99}" dt="2021-01-11T16:20:53.870" v="1947" actId="20577"/>
          <ac:spMkLst>
            <pc:docMk/>
            <pc:sldMk cId="1660833949" sldId="355"/>
            <ac:spMk id="2" creationId="{24C96CBF-B672-834C-8C19-A1B5090F3654}"/>
          </ac:spMkLst>
        </pc:spChg>
        <pc:spChg chg="mod">
          <ac:chgData name="BUCHINGER Reinhold" userId="c224a8df-2f97-4b73-b765-a2a845517bc1" providerId="ADAL" clId="{D03DFD25-5743-074F-ABAC-3B3132012B99}" dt="2021-01-12T10:44:28.187" v="9117" actId="20577"/>
          <ac:spMkLst>
            <pc:docMk/>
            <pc:sldMk cId="1660833949" sldId="355"/>
            <ac:spMk id="3" creationId="{7CA0790D-39A0-DB41-8F24-F11FE1A3DFA1}"/>
          </ac:spMkLst>
        </pc:spChg>
        <pc:spChg chg="add mod">
          <ac:chgData name="BUCHINGER Reinhold" userId="c224a8df-2f97-4b73-b765-a2a845517bc1" providerId="ADAL" clId="{D03DFD25-5743-074F-ABAC-3B3132012B99}" dt="2021-01-11T16:23:26.985" v="2028" actId="20577"/>
          <ac:spMkLst>
            <pc:docMk/>
            <pc:sldMk cId="1660833949" sldId="355"/>
            <ac:spMk id="4" creationId="{78F8CAA4-72FE-D141-BC98-2E3C2A8441FE}"/>
          </ac:spMkLst>
        </pc:spChg>
        <pc:picChg chg="add del mod">
          <ac:chgData name="BUCHINGER Reinhold" userId="c224a8df-2f97-4b73-b765-a2a845517bc1" providerId="ADAL" clId="{D03DFD25-5743-074F-ABAC-3B3132012B99}" dt="2021-01-11T16:23:35.513" v="2030" actId="478"/>
          <ac:picMkLst>
            <pc:docMk/>
            <pc:sldMk cId="1660833949" sldId="355"/>
            <ac:picMk id="6" creationId="{C13ADF7E-FFC6-CD44-92AE-9A7C4AE694F0}"/>
          </ac:picMkLst>
        </pc:picChg>
        <pc:picChg chg="add mod">
          <ac:chgData name="BUCHINGER Reinhold" userId="c224a8df-2f97-4b73-b765-a2a845517bc1" providerId="ADAL" clId="{D03DFD25-5743-074F-ABAC-3B3132012B99}" dt="2021-01-11T16:23:50.487" v="2035" actId="1076"/>
          <ac:picMkLst>
            <pc:docMk/>
            <pc:sldMk cId="1660833949" sldId="355"/>
            <ac:picMk id="8" creationId="{CC9B92E9-8452-7C40-BA39-8E3845A3AC30}"/>
          </ac:picMkLst>
        </pc:picChg>
      </pc:sldChg>
      <pc:sldChg chg="addSp modSp new mod">
        <pc:chgData name="BUCHINGER Reinhold" userId="c224a8df-2f97-4b73-b765-a2a845517bc1" providerId="ADAL" clId="{D03DFD25-5743-074F-ABAC-3B3132012B99}" dt="2021-01-12T10:45:02.549" v="9124" actId="1076"/>
        <pc:sldMkLst>
          <pc:docMk/>
          <pc:sldMk cId="3440510727" sldId="356"/>
        </pc:sldMkLst>
        <pc:spChg chg="mod">
          <ac:chgData name="BUCHINGER Reinhold" userId="c224a8df-2f97-4b73-b765-a2a845517bc1" providerId="ADAL" clId="{D03DFD25-5743-074F-ABAC-3B3132012B99}" dt="2021-01-11T16:24:13.470" v="2052" actId="20577"/>
          <ac:spMkLst>
            <pc:docMk/>
            <pc:sldMk cId="3440510727" sldId="356"/>
            <ac:spMk id="2" creationId="{633F86BE-3C1A-9D4C-A13F-9DD6543413C3}"/>
          </ac:spMkLst>
        </pc:spChg>
        <pc:spChg chg="mod">
          <ac:chgData name="BUCHINGER Reinhold" userId="c224a8df-2f97-4b73-b765-a2a845517bc1" providerId="ADAL" clId="{D03DFD25-5743-074F-ABAC-3B3132012B99}" dt="2021-01-12T10:44:48.322" v="9120" actId="108"/>
          <ac:spMkLst>
            <pc:docMk/>
            <pc:sldMk cId="3440510727" sldId="356"/>
            <ac:spMk id="3" creationId="{0316B840-F803-DE45-80DD-6D92C0FC3975}"/>
          </ac:spMkLst>
        </pc:spChg>
        <pc:spChg chg="add mod">
          <ac:chgData name="BUCHINGER Reinhold" userId="c224a8df-2f97-4b73-b765-a2a845517bc1" providerId="ADAL" clId="{D03DFD25-5743-074F-ABAC-3B3132012B99}" dt="2021-01-12T10:45:02.549" v="9124" actId="1076"/>
          <ac:spMkLst>
            <pc:docMk/>
            <pc:sldMk cId="3440510727" sldId="356"/>
            <ac:spMk id="4" creationId="{70217D75-A47A-1B4D-A27D-379A83E6EF29}"/>
          </ac:spMkLst>
        </pc:spChg>
        <pc:spChg chg="add mod">
          <ac:chgData name="BUCHINGER Reinhold" userId="c224a8df-2f97-4b73-b765-a2a845517bc1" providerId="ADAL" clId="{D03DFD25-5743-074F-ABAC-3B3132012B99}" dt="2021-01-12T10:44:59.545" v="9123" actId="1076"/>
          <ac:spMkLst>
            <pc:docMk/>
            <pc:sldMk cId="3440510727" sldId="356"/>
            <ac:spMk id="5" creationId="{5D572426-7316-9540-9EE3-ED11B7B6DEA1}"/>
          </ac:spMkLst>
        </pc:spChg>
        <pc:spChg chg="add mod">
          <ac:chgData name="BUCHINGER Reinhold" userId="c224a8df-2f97-4b73-b765-a2a845517bc1" providerId="ADAL" clId="{D03DFD25-5743-074F-ABAC-3B3132012B99}" dt="2021-01-12T10:44:56.478" v="9122" actId="571"/>
          <ac:spMkLst>
            <pc:docMk/>
            <pc:sldMk cId="3440510727" sldId="356"/>
            <ac:spMk id="6" creationId="{3B032687-2C9F-0F4B-B16D-B85CD4D1BD1E}"/>
          </ac:spMkLst>
        </pc:spChg>
      </pc:sldChg>
      <pc:sldChg chg="addSp modSp new mod">
        <pc:chgData name="BUCHINGER Reinhold" userId="c224a8df-2f97-4b73-b765-a2a845517bc1" providerId="ADAL" clId="{D03DFD25-5743-074F-ABAC-3B3132012B99}" dt="2021-01-12T10:45:17.620" v="9125" actId="20577"/>
        <pc:sldMkLst>
          <pc:docMk/>
          <pc:sldMk cId="2090595616" sldId="357"/>
        </pc:sldMkLst>
        <pc:spChg chg="mod">
          <ac:chgData name="BUCHINGER Reinhold" userId="c224a8df-2f97-4b73-b765-a2a845517bc1" providerId="ADAL" clId="{D03DFD25-5743-074F-ABAC-3B3132012B99}" dt="2021-01-11T16:34:15.596" v="2650" actId="20577"/>
          <ac:spMkLst>
            <pc:docMk/>
            <pc:sldMk cId="2090595616" sldId="357"/>
            <ac:spMk id="2" creationId="{FB6FCC93-4F78-9E42-ABC9-D0590D518E5B}"/>
          </ac:spMkLst>
        </pc:spChg>
        <pc:spChg chg="mod">
          <ac:chgData name="BUCHINGER Reinhold" userId="c224a8df-2f97-4b73-b765-a2a845517bc1" providerId="ADAL" clId="{D03DFD25-5743-074F-ABAC-3B3132012B99}" dt="2021-01-12T10:45:17.620" v="9125" actId="20577"/>
          <ac:spMkLst>
            <pc:docMk/>
            <pc:sldMk cId="2090595616" sldId="357"/>
            <ac:spMk id="3" creationId="{9A8E773E-C384-7648-B5B6-23330DDA4F2D}"/>
          </ac:spMkLst>
        </pc:spChg>
        <pc:picChg chg="add mod">
          <ac:chgData name="BUCHINGER Reinhold" userId="c224a8df-2f97-4b73-b765-a2a845517bc1" providerId="ADAL" clId="{D03DFD25-5743-074F-ABAC-3B3132012B99}" dt="2021-01-11T16:34:30.467" v="2653" actId="1076"/>
          <ac:picMkLst>
            <pc:docMk/>
            <pc:sldMk cId="2090595616" sldId="357"/>
            <ac:picMk id="5" creationId="{427F3F39-EF5E-ED49-8C83-EA9C4CC045DD}"/>
          </ac:picMkLst>
        </pc:picChg>
      </pc:sldChg>
      <pc:sldChg chg="add del">
        <pc:chgData name="BUCHINGER Reinhold" userId="c224a8df-2f97-4b73-b765-a2a845517bc1" providerId="ADAL" clId="{D03DFD25-5743-074F-ABAC-3B3132012B99}" dt="2021-01-12T10:45:52.633" v="9126" actId="2696"/>
        <pc:sldMkLst>
          <pc:docMk/>
          <pc:sldMk cId="1607600593" sldId="358"/>
        </pc:sldMkLst>
      </pc:sldChg>
      <pc:sldChg chg="addSp delSp modSp new mod delAnim modAnim">
        <pc:chgData name="BUCHINGER Reinhold" userId="c224a8df-2f97-4b73-b765-a2a845517bc1" providerId="ADAL" clId="{D03DFD25-5743-074F-ABAC-3B3132012B99}" dt="2021-01-12T11:43:36.045" v="9422" actId="1037"/>
        <pc:sldMkLst>
          <pc:docMk/>
          <pc:sldMk cId="2860149097" sldId="359"/>
        </pc:sldMkLst>
        <pc:spChg chg="mod">
          <ac:chgData name="BUCHINGER Reinhold" userId="c224a8df-2f97-4b73-b765-a2a845517bc1" providerId="ADAL" clId="{D03DFD25-5743-074F-ABAC-3B3132012B99}" dt="2021-01-12T11:43:01.842" v="9411" actId="1076"/>
          <ac:spMkLst>
            <pc:docMk/>
            <pc:sldMk cId="2860149097" sldId="359"/>
            <ac:spMk id="2" creationId="{F4F5B3C9-57DA-104E-AF22-2A20FA51853C}"/>
          </ac:spMkLst>
        </pc:spChg>
        <pc:spChg chg="mod">
          <ac:chgData name="BUCHINGER Reinhold" userId="c224a8df-2f97-4b73-b765-a2a845517bc1" providerId="ADAL" clId="{D03DFD25-5743-074F-ABAC-3B3132012B99}" dt="2021-01-12T11:42:57.083" v="9410" actId="1076"/>
          <ac:spMkLst>
            <pc:docMk/>
            <pc:sldMk cId="2860149097" sldId="359"/>
            <ac:spMk id="3" creationId="{CBCBDD4C-BE12-E049-AB07-FA096CE3C04E}"/>
          </ac:spMkLst>
        </pc:spChg>
        <pc:picChg chg="add mod modCrop">
          <ac:chgData name="BUCHINGER Reinhold" userId="c224a8df-2f97-4b73-b765-a2a845517bc1" providerId="ADAL" clId="{D03DFD25-5743-074F-ABAC-3B3132012B99}" dt="2021-01-12T11:43:36.045" v="9422" actId="1037"/>
          <ac:picMkLst>
            <pc:docMk/>
            <pc:sldMk cId="2860149097" sldId="359"/>
            <ac:picMk id="5" creationId="{05FF0BDD-72A3-A847-991B-81DB5D5843F1}"/>
          </ac:picMkLst>
        </pc:picChg>
        <pc:picChg chg="add del mod modCrop">
          <ac:chgData name="BUCHINGER Reinhold" userId="c224a8df-2f97-4b73-b765-a2a845517bc1" providerId="ADAL" clId="{D03DFD25-5743-074F-ABAC-3B3132012B99}" dt="2021-01-12T11:42:51.269" v="9409" actId="478"/>
          <ac:picMkLst>
            <pc:docMk/>
            <pc:sldMk cId="2860149097" sldId="359"/>
            <ac:picMk id="6" creationId="{2DCA6E61-CFC2-1640-A4FE-575CBDBD3207}"/>
          </ac:picMkLst>
        </pc:picChg>
        <pc:picChg chg="add mod modCrop">
          <ac:chgData name="BUCHINGER Reinhold" userId="c224a8df-2f97-4b73-b765-a2a845517bc1" providerId="ADAL" clId="{D03DFD25-5743-074F-ABAC-3B3132012B99}" dt="2021-01-12T11:43:36.045" v="9422" actId="1037"/>
          <ac:picMkLst>
            <pc:docMk/>
            <pc:sldMk cId="2860149097" sldId="359"/>
            <ac:picMk id="7" creationId="{4ACD1573-DAC5-8C40-BA57-ABACE74B3288}"/>
          </ac:picMkLst>
        </pc:picChg>
      </pc:sldChg>
      <pc:sldChg chg="addSp delSp modSp new del mod">
        <pc:chgData name="BUCHINGER Reinhold" userId="c224a8df-2f97-4b73-b765-a2a845517bc1" providerId="ADAL" clId="{D03DFD25-5743-074F-ABAC-3B3132012B99}" dt="2021-01-11T16:45:20.498" v="3290" actId="2696"/>
        <pc:sldMkLst>
          <pc:docMk/>
          <pc:sldMk cId="674799566" sldId="360"/>
        </pc:sldMkLst>
        <pc:spChg chg="add del mod">
          <ac:chgData name="BUCHINGER Reinhold" userId="c224a8df-2f97-4b73-b765-a2a845517bc1" providerId="ADAL" clId="{D03DFD25-5743-074F-ABAC-3B3132012B99}" dt="2021-01-11T16:45:16.550" v="3288"/>
          <ac:spMkLst>
            <pc:docMk/>
            <pc:sldMk cId="674799566" sldId="360"/>
            <ac:spMk id="2" creationId="{8EA445CB-3231-4543-A275-D8123E283F28}"/>
          </ac:spMkLst>
        </pc:spChg>
      </pc:sldChg>
      <pc:sldChg chg="modSp new mod modAnim">
        <pc:chgData name="BUCHINGER Reinhold" userId="c224a8df-2f97-4b73-b765-a2a845517bc1" providerId="ADAL" clId="{D03DFD25-5743-074F-ABAC-3B3132012B99}" dt="2021-01-12T10:24:34.026" v="8703"/>
        <pc:sldMkLst>
          <pc:docMk/>
          <pc:sldMk cId="1599994988" sldId="361"/>
        </pc:sldMkLst>
        <pc:spChg chg="mod">
          <ac:chgData name="BUCHINGER Reinhold" userId="c224a8df-2f97-4b73-b765-a2a845517bc1" providerId="ADAL" clId="{D03DFD25-5743-074F-ABAC-3B3132012B99}" dt="2021-01-11T16:45:26.511" v="3311" actId="20577"/>
          <ac:spMkLst>
            <pc:docMk/>
            <pc:sldMk cId="1599994988" sldId="361"/>
            <ac:spMk id="2" creationId="{183C76F8-D497-744F-9457-D136312421FB}"/>
          </ac:spMkLst>
        </pc:spChg>
        <pc:spChg chg="mod">
          <ac:chgData name="BUCHINGER Reinhold" userId="c224a8df-2f97-4b73-b765-a2a845517bc1" providerId="ADAL" clId="{D03DFD25-5743-074F-ABAC-3B3132012B99}" dt="2021-01-11T16:49:53.114" v="4176" actId="20577"/>
          <ac:spMkLst>
            <pc:docMk/>
            <pc:sldMk cId="1599994988" sldId="361"/>
            <ac:spMk id="3" creationId="{C7D1E982-D0F6-8545-A6BC-E1C61474BB98}"/>
          </ac:spMkLst>
        </pc:spChg>
      </pc:sldChg>
      <pc:sldChg chg="addSp modSp new mod">
        <pc:chgData name="BUCHINGER Reinhold" userId="c224a8df-2f97-4b73-b765-a2a845517bc1" providerId="ADAL" clId="{D03DFD25-5743-074F-ABAC-3B3132012B99}" dt="2021-01-19T13:22:45.171" v="10182" actId="108"/>
        <pc:sldMkLst>
          <pc:docMk/>
          <pc:sldMk cId="2006513705" sldId="362"/>
        </pc:sldMkLst>
        <pc:spChg chg="mod">
          <ac:chgData name="BUCHINGER Reinhold" userId="c224a8df-2f97-4b73-b765-a2a845517bc1" providerId="ADAL" clId="{D03DFD25-5743-074F-ABAC-3B3132012B99}" dt="2021-01-11T16:50:43.851" v="4180" actId="20577"/>
          <ac:spMkLst>
            <pc:docMk/>
            <pc:sldMk cId="2006513705" sldId="362"/>
            <ac:spMk id="2" creationId="{224ED06A-07B2-584F-AB97-7FC769EB61DF}"/>
          </ac:spMkLst>
        </pc:spChg>
        <pc:spChg chg="mod">
          <ac:chgData name="BUCHINGER Reinhold" userId="c224a8df-2f97-4b73-b765-a2a845517bc1" providerId="ADAL" clId="{D03DFD25-5743-074F-ABAC-3B3132012B99}" dt="2021-01-19T13:22:45.171" v="10182" actId="108"/>
          <ac:spMkLst>
            <pc:docMk/>
            <pc:sldMk cId="2006513705" sldId="362"/>
            <ac:spMk id="3" creationId="{D8AE6E4A-2E92-D24B-B20E-FB198E85A463}"/>
          </ac:spMkLst>
        </pc:spChg>
        <pc:spChg chg="add mod">
          <ac:chgData name="BUCHINGER Reinhold" userId="c224a8df-2f97-4b73-b765-a2a845517bc1" providerId="ADAL" clId="{D03DFD25-5743-074F-ABAC-3B3132012B99}" dt="2021-01-12T10:40:57.676" v="9047" actId="1076"/>
          <ac:spMkLst>
            <pc:docMk/>
            <pc:sldMk cId="2006513705" sldId="362"/>
            <ac:spMk id="4" creationId="{A5AFF50C-280D-7D40-A981-CF76FA5282FD}"/>
          </ac:spMkLst>
        </pc:spChg>
        <pc:picChg chg="add mod">
          <ac:chgData name="BUCHINGER Reinhold" userId="c224a8df-2f97-4b73-b765-a2a845517bc1" providerId="ADAL" clId="{D03DFD25-5743-074F-ABAC-3B3132012B99}" dt="2021-01-12T10:40:46.255" v="9046" actId="1076"/>
          <ac:picMkLst>
            <pc:docMk/>
            <pc:sldMk cId="2006513705" sldId="362"/>
            <ac:picMk id="6" creationId="{982E359D-EE0F-B54E-ADD9-2459526CC789}"/>
          </ac:picMkLst>
        </pc:picChg>
      </pc:sldChg>
      <pc:sldChg chg="addSp modSp add mod">
        <pc:chgData name="BUCHINGER Reinhold" userId="c224a8df-2f97-4b73-b765-a2a845517bc1" providerId="ADAL" clId="{D03DFD25-5743-074F-ABAC-3B3132012B99}" dt="2021-01-11T16:59:15.106" v="4312" actId="962"/>
        <pc:sldMkLst>
          <pc:docMk/>
          <pc:sldMk cId="4222732274" sldId="363"/>
        </pc:sldMkLst>
        <pc:spChg chg="mod">
          <ac:chgData name="BUCHINGER Reinhold" userId="c224a8df-2f97-4b73-b765-a2a845517bc1" providerId="ADAL" clId="{D03DFD25-5743-074F-ABAC-3B3132012B99}" dt="2021-01-11T16:57:39.797" v="4307" actId="1076"/>
          <ac:spMkLst>
            <pc:docMk/>
            <pc:sldMk cId="4222732274" sldId="363"/>
            <ac:spMk id="2" creationId="{EEF0DC1E-955E-0F44-8144-16914BEC3F7E}"/>
          </ac:spMkLst>
        </pc:spChg>
        <pc:picChg chg="add mod">
          <ac:chgData name="BUCHINGER Reinhold" userId="c224a8df-2f97-4b73-b765-a2a845517bc1" providerId="ADAL" clId="{D03DFD25-5743-074F-ABAC-3B3132012B99}" dt="2021-01-11T16:59:15.106" v="4312" actId="962"/>
          <ac:picMkLst>
            <pc:docMk/>
            <pc:sldMk cId="4222732274" sldId="363"/>
            <ac:picMk id="4" creationId="{7839ECC4-3D03-A040-8984-509B97FE4E4A}"/>
          </ac:picMkLst>
        </pc:picChg>
      </pc:sldChg>
      <pc:sldChg chg="addSp modSp new mod">
        <pc:chgData name="BUCHINGER Reinhold" userId="c224a8df-2f97-4b73-b765-a2a845517bc1" providerId="ADAL" clId="{D03DFD25-5743-074F-ABAC-3B3132012B99}" dt="2021-01-12T10:46:41.187" v="9130" actId="20577"/>
        <pc:sldMkLst>
          <pc:docMk/>
          <pc:sldMk cId="653149828" sldId="364"/>
        </pc:sldMkLst>
        <pc:spChg chg="mod">
          <ac:chgData name="BUCHINGER Reinhold" userId="c224a8df-2f97-4b73-b765-a2a845517bc1" providerId="ADAL" clId="{D03DFD25-5743-074F-ABAC-3B3132012B99}" dt="2021-01-11T17:00:52.103" v="4581" actId="20577"/>
          <ac:spMkLst>
            <pc:docMk/>
            <pc:sldMk cId="653149828" sldId="364"/>
            <ac:spMk id="2" creationId="{2C75ECF6-B09A-F849-8CDA-78CEB5F362A3}"/>
          </ac:spMkLst>
        </pc:spChg>
        <pc:spChg chg="mod">
          <ac:chgData name="BUCHINGER Reinhold" userId="c224a8df-2f97-4b73-b765-a2a845517bc1" providerId="ADAL" clId="{D03DFD25-5743-074F-ABAC-3B3132012B99}" dt="2021-01-12T10:46:41.187" v="9130" actId="20577"/>
          <ac:spMkLst>
            <pc:docMk/>
            <pc:sldMk cId="653149828" sldId="364"/>
            <ac:spMk id="3" creationId="{91C4FF2C-DBDB-8F4C-B48C-4209C22AA434}"/>
          </ac:spMkLst>
        </pc:spChg>
        <pc:spChg chg="add mod">
          <ac:chgData name="BUCHINGER Reinhold" userId="c224a8df-2f97-4b73-b765-a2a845517bc1" providerId="ADAL" clId="{D03DFD25-5743-074F-ABAC-3B3132012B99}" dt="2021-01-12T10:42:05.011" v="9079" actId="1076"/>
          <ac:spMkLst>
            <pc:docMk/>
            <pc:sldMk cId="653149828" sldId="364"/>
            <ac:spMk id="4" creationId="{7138D93D-2C53-9742-8421-9A9130530AD2}"/>
          </ac:spMkLst>
        </pc:spChg>
        <pc:spChg chg="add mod">
          <ac:chgData name="BUCHINGER Reinhold" userId="c224a8df-2f97-4b73-b765-a2a845517bc1" providerId="ADAL" clId="{D03DFD25-5743-074F-ABAC-3B3132012B99}" dt="2021-01-12T10:42:15.028" v="9084" actId="20577"/>
          <ac:spMkLst>
            <pc:docMk/>
            <pc:sldMk cId="653149828" sldId="364"/>
            <ac:spMk id="5" creationId="{D484A915-FFC5-B647-ADEF-20BC44F03C0E}"/>
          </ac:spMkLst>
        </pc:spChg>
        <pc:spChg chg="add mod">
          <ac:chgData name="BUCHINGER Reinhold" userId="c224a8df-2f97-4b73-b765-a2a845517bc1" providerId="ADAL" clId="{D03DFD25-5743-074F-ABAC-3B3132012B99}" dt="2021-01-12T10:42:24.505" v="9089" actId="1076"/>
          <ac:spMkLst>
            <pc:docMk/>
            <pc:sldMk cId="653149828" sldId="364"/>
            <ac:spMk id="6" creationId="{BAD7597A-5F38-4E4E-B4F5-3AF9B390DD05}"/>
          </ac:spMkLst>
        </pc:spChg>
      </pc:sldChg>
      <pc:sldChg chg="addSp modSp new mod">
        <pc:chgData name="BUCHINGER Reinhold" userId="c224a8df-2f97-4b73-b765-a2a845517bc1" providerId="ADAL" clId="{D03DFD25-5743-074F-ABAC-3B3132012B99}" dt="2021-01-11T18:55:02.328" v="6008" actId="1076"/>
        <pc:sldMkLst>
          <pc:docMk/>
          <pc:sldMk cId="179476908" sldId="365"/>
        </pc:sldMkLst>
        <pc:spChg chg="mod">
          <ac:chgData name="BUCHINGER Reinhold" userId="c224a8df-2f97-4b73-b765-a2a845517bc1" providerId="ADAL" clId="{D03DFD25-5743-074F-ABAC-3B3132012B99}" dt="2021-01-11T18:39:53.398" v="4703" actId="20577"/>
          <ac:spMkLst>
            <pc:docMk/>
            <pc:sldMk cId="179476908" sldId="365"/>
            <ac:spMk id="2" creationId="{0F3D55E0-D147-404A-A1E3-66DDB437EF01}"/>
          </ac:spMkLst>
        </pc:spChg>
        <pc:spChg chg="mod">
          <ac:chgData name="BUCHINGER Reinhold" userId="c224a8df-2f97-4b73-b765-a2a845517bc1" providerId="ADAL" clId="{D03DFD25-5743-074F-ABAC-3B3132012B99}" dt="2021-01-11T18:40:39.681" v="4779" actId="20577"/>
          <ac:spMkLst>
            <pc:docMk/>
            <pc:sldMk cId="179476908" sldId="365"/>
            <ac:spMk id="3" creationId="{0B5A9AAD-0051-C149-8E0B-41B8AC94FBB2}"/>
          </ac:spMkLst>
        </pc:spChg>
        <pc:picChg chg="add mod">
          <ac:chgData name="BUCHINGER Reinhold" userId="c224a8df-2f97-4b73-b765-a2a845517bc1" providerId="ADAL" clId="{D03DFD25-5743-074F-ABAC-3B3132012B99}" dt="2021-01-11T18:40:54.961" v="4785" actId="1076"/>
          <ac:picMkLst>
            <pc:docMk/>
            <pc:sldMk cId="179476908" sldId="365"/>
            <ac:picMk id="5" creationId="{9B342E49-A48E-514F-B39F-65A114EBF415}"/>
          </ac:picMkLst>
        </pc:picChg>
        <pc:picChg chg="add mod modCrop">
          <ac:chgData name="BUCHINGER Reinhold" userId="c224a8df-2f97-4b73-b765-a2a845517bc1" providerId="ADAL" clId="{D03DFD25-5743-074F-ABAC-3B3132012B99}" dt="2021-01-11T18:55:02.328" v="6008" actId="1076"/>
          <ac:picMkLst>
            <pc:docMk/>
            <pc:sldMk cId="179476908" sldId="365"/>
            <ac:picMk id="6" creationId="{CCBB0451-B8A3-944B-88C0-6259E0F66243}"/>
          </ac:picMkLst>
        </pc:picChg>
      </pc:sldChg>
      <pc:sldChg chg="addSp modSp new mod">
        <pc:chgData name="BUCHINGER Reinhold" userId="c224a8df-2f97-4b73-b765-a2a845517bc1" providerId="ADAL" clId="{D03DFD25-5743-074F-ABAC-3B3132012B99}" dt="2021-01-12T10:42:39.056" v="9091" actId="20577"/>
        <pc:sldMkLst>
          <pc:docMk/>
          <pc:sldMk cId="3584528273" sldId="366"/>
        </pc:sldMkLst>
        <pc:spChg chg="mod">
          <ac:chgData name="BUCHINGER Reinhold" userId="c224a8df-2f97-4b73-b765-a2a845517bc1" providerId="ADAL" clId="{D03DFD25-5743-074F-ABAC-3B3132012B99}" dt="2021-01-11T17:01:47.281" v="4596" actId="20577"/>
          <ac:spMkLst>
            <pc:docMk/>
            <pc:sldMk cId="3584528273" sldId="366"/>
            <ac:spMk id="2" creationId="{67A047FF-B1B4-0E4D-923B-D4F77FD04A70}"/>
          </ac:spMkLst>
        </pc:spChg>
        <pc:spChg chg="mod">
          <ac:chgData name="BUCHINGER Reinhold" userId="c224a8df-2f97-4b73-b765-a2a845517bc1" providerId="ADAL" clId="{D03DFD25-5743-074F-ABAC-3B3132012B99}" dt="2021-01-12T10:42:39.056" v="9091" actId="20577"/>
          <ac:spMkLst>
            <pc:docMk/>
            <pc:sldMk cId="3584528273" sldId="366"/>
            <ac:spMk id="3" creationId="{53F74CFA-F891-BE42-8147-2ABC867EA5B5}"/>
          </ac:spMkLst>
        </pc:spChg>
        <pc:spChg chg="add mod">
          <ac:chgData name="BUCHINGER Reinhold" userId="c224a8df-2f97-4b73-b765-a2a845517bc1" providerId="ADAL" clId="{D03DFD25-5743-074F-ABAC-3B3132012B99}" dt="2021-01-11T17:02:34.590" v="4665" actId="1076"/>
          <ac:spMkLst>
            <pc:docMk/>
            <pc:sldMk cId="3584528273" sldId="366"/>
            <ac:spMk id="4" creationId="{E7C1957B-82EF-9D4F-A182-3292CE41BA33}"/>
          </ac:spMkLst>
        </pc:spChg>
      </pc:sldChg>
      <pc:sldChg chg="addSp delSp modSp add mod modAnim">
        <pc:chgData name="BUCHINGER Reinhold" userId="c224a8df-2f97-4b73-b765-a2a845517bc1" providerId="ADAL" clId="{D03DFD25-5743-074F-ABAC-3B3132012B99}" dt="2021-01-12T10:43:00.340" v="9095" actId="20577"/>
        <pc:sldMkLst>
          <pc:docMk/>
          <pc:sldMk cId="3120855629" sldId="367"/>
        </pc:sldMkLst>
        <pc:spChg chg="mod">
          <ac:chgData name="BUCHINGER Reinhold" userId="c224a8df-2f97-4b73-b765-a2a845517bc1" providerId="ADAL" clId="{D03DFD25-5743-074F-ABAC-3B3132012B99}" dt="2021-01-12T10:43:00.340" v="9095" actId="20577"/>
          <ac:spMkLst>
            <pc:docMk/>
            <pc:sldMk cId="3120855629" sldId="367"/>
            <ac:spMk id="3" creationId="{0B5A9AAD-0051-C149-8E0B-41B8AC94FBB2}"/>
          </ac:spMkLst>
        </pc:spChg>
        <pc:spChg chg="add mod">
          <ac:chgData name="BUCHINGER Reinhold" userId="c224a8df-2f97-4b73-b765-a2a845517bc1" providerId="ADAL" clId="{D03DFD25-5743-074F-ABAC-3B3132012B99}" dt="2021-01-11T18:59:43.747" v="6097" actId="20577"/>
          <ac:spMkLst>
            <pc:docMk/>
            <pc:sldMk cId="3120855629" sldId="367"/>
            <ac:spMk id="4" creationId="{E655544B-E0F5-8847-99D7-C31571C011DC}"/>
          </ac:spMkLst>
        </pc:spChg>
        <pc:grpChg chg="add del mod">
          <ac:chgData name="BUCHINGER Reinhold" userId="c224a8df-2f97-4b73-b765-a2a845517bc1" providerId="ADAL" clId="{D03DFD25-5743-074F-ABAC-3B3132012B99}" dt="2021-01-11T18:57:38.726" v="6033" actId="165"/>
          <ac:grpSpMkLst>
            <pc:docMk/>
            <pc:sldMk cId="3120855629" sldId="367"/>
            <ac:grpSpMk id="10" creationId="{B581FD09-0EA2-624C-9142-ECE68CC5CC95}"/>
          </ac:grpSpMkLst>
        </pc:grpChg>
        <pc:picChg chg="del">
          <ac:chgData name="BUCHINGER Reinhold" userId="c224a8df-2f97-4b73-b765-a2a845517bc1" providerId="ADAL" clId="{D03DFD25-5743-074F-ABAC-3B3132012B99}" dt="2021-01-11T18:44:31.480" v="5370" actId="478"/>
          <ac:picMkLst>
            <pc:docMk/>
            <pc:sldMk cId="3120855629" sldId="367"/>
            <ac:picMk id="5" creationId="{9B342E49-A48E-514F-B39F-65A114EBF415}"/>
          </ac:picMkLst>
        </pc:picChg>
        <pc:picChg chg="add mod topLvl">
          <ac:chgData name="BUCHINGER Reinhold" userId="c224a8df-2f97-4b73-b765-a2a845517bc1" providerId="ADAL" clId="{D03DFD25-5743-074F-ABAC-3B3132012B99}" dt="2021-01-11T18:57:38.726" v="6033" actId="165"/>
          <ac:picMkLst>
            <pc:docMk/>
            <pc:sldMk cId="3120855629" sldId="367"/>
            <ac:picMk id="7" creationId="{6D71C989-F5BD-C743-863F-06C16DF14AAD}"/>
          </ac:picMkLst>
        </pc:picChg>
        <pc:picChg chg="add del mod">
          <ac:chgData name="BUCHINGER Reinhold" userId="c224a8df-2f97-4b73-b765-a2a845517bc1" providerId="ADAL" clId="{D03DFD25-5743-074F-ABAC-3B3132012B99}" dt="2021-01-11T18:55:50.490" v="6015" actId="478"/>
          <ac:picMkLst>
            <pc:docMk/>
            <pc:sldMk cId="3120855629" sldId="367"/>
            <ac:picMk id="8" creationId="{F2F11C7B-8BEA-8C42-91A5-CB38F1D73FCF}"/>
          </ac:picMkLst>
        </pc:picChg>
        <pc:picChg chg="add mod topLvl modCrop">
          <ac:chgData name="BUCHINGER Reinhold" userId="c224a8df-2f97-4b73-b765-a2a845517bc1" providerId="ADAL" clId="{D03DFD25-5743-074F-ABAC-3B3132012B99}" dt="2021-01-11T18:57:38.726" v="6033" actId="165"/>
          <ac:picMkLst>
            <pc:docMk/>
            <pc:sldMk cId="3120855629" sldId="367"/>
            <ac:picMk id="9" creationId="{1E943032-25C3-EE41-8110-BC2C4208AA40}"/>
          </ac:picMkLst>
        </pc:picChg>
        <pc:picChg chg="add del mod">
          <ac:chgData name="BUCHINGER Reinhold" userId="c224a8df-2f97-4b73-b765-a2a845517bc1" providerId="ADAL" clId="{D03DFD25-5743-074F-ABAC-3B3132012B99}" dt="2021-01-11T18:57:49.212" v="6035"/>
          <ac:picMkLst>
            <pc:docMk/>
            <pc:sldMk cId="3120855629" sldId="367"/>
            <ac:picMk id="11" creationId="{4AC23994-FBF4-454C-BCB2-F24B8158AA9C}"/>
          </ac:picMkLst>
        </pc:picChg>
      </pc:sldChg>
      <pc:sldChg chg="add del">
        <pc:chgData name="BUCHINGER Reinhold" userId="c224a8df-2f97-4b73-b765-a2a845517bc1" providerId="ADAL" clId="{D03DFD25-5743-074F-ABAC-3B3132012B99}" dt="2021-01-11T18:57:29.022" v="6032" actId="2696"/>
        <pc:sldMkLst>
          <pc:docMk/>
          <pc:sldMk cId="952398779" sldId="368"/>
        </pc:sldMkLst>
      </pc:sldChg>
      <pc:sldChg chg="addSp delSp modSp add mod delAnim">
        <pc:chgData name="BUCHINGER Reinhold" userId="c224a8df-2f97-4b73-b765-a2a845517bc1" providerId="ADAL" clId="{D03DFD25-5743-074F-ABAC-3B3132012B99}" dt="2021-01-12T10:43:54.460" v="9112" actId="20577"/>
        <pc:sldMkLst>
          <pc:docMk/>
          <pc:sldMk cId="936569641" sldId="369"/>
        </pc:sldMkLst>
        <pc:spChg chg="mod">
          <ac:chgData name="BUCHINGER Reinhold" userId="c224a8df-2f97-4b73-b765-a2a845517bc1" providerId="ADAL" clId="{D03DFD25-5743-074F-ABAC-3B3132012B99}" dt="2021-01-12T10:43:54.460" v="9112" actId="20577"/>
          <ac:spMkLst>
            <pc:docMk/>
            <pc:sldMk cId="936569641" sldId="369"/>
            <ac:spMk id="3" creationId="{0B5A9AAD-0051-C149-8E0B-41B8AC94FBB2}"/>
          </ac:spMkLst>
        </pc:spChg>
        <pc:spChg chg="del">
          <ac:chgData name="BUCHINGER Reinhold" userId="c224a8df-2f97-4b73-b765-a2a845517bc1" providerId="ADAL" clId="{D03DFD25-5743-074F-ABAC-3B3132012B99}" dt="2021-01-11T18:47:42.284" v="5451" actId="478"/>
          <ac:spMkLst>
            <pc:docMk/>
            <pc:sldMk cId="936569641" sldId="369"/>
            <ac:spMk id="4" creationId="{E655544B-E0F5-8847-99D7-C31571C011DC}"/>
          </ac:spMkLst>
        </pc:spChg>
        <pc:picChg chg="add mod">
          <ac:chgData name="BUCHINGER Reinhold" userId="c224a8df-2f97-4b73-b765-a2a845517bc1" providerId="ADAL" clId="{D03DFD25-5743-074F-ABAC-3B3132012B99}" dt="2021-01-11T18:57:58.697" v="6037" actId="1076"/>
          <ac:picMkLst>
            <pc:docMk/>
            <pc:sldMk cId="936569641" sldId="369"/>
            <ac:picMk id="6" creationId="{5B4843A2-2D01-3D48-A589-0DFC32FFE95D}"/>
          </ac:picMkLst>
        </pc:picChg>
        <pc:picChg chg="del">
          <ac:chgData name="BUCHINGER Reinhold" userId="c224a8df-2f97-4b73-b765-a2a845517bc1" providerId="ADAL" clId="{D03DFD25-5743-074F-ABAC-3B3132012B99}" dt="2021-01-11T18:47:40.389" v="5450" actId="478"/>
          <ac:picMkLst>
            <pc:docMk/>
            <pc:sldMk cId="936569641" sldId="369"/>
            <ac:picMk id="7" creationId="{6D71C989-F5BD-C743-863F-06C16DF14AAD}"/>
          </ac:picMkLst>
        </pc:picChg>
        <pc:picChg chg="add mod">
          <ac:chgData name="BUCHINGER Reinhold" userId="c224a8df-2f97-4b73-b765-a2a845517bc1" providerId="ADAL" clId="{D03DFD25-5743-074F-ABAC-3B3132012B99}" dt="2021-01-11T18:58:02.295" v="6038" actId="1076"/>
          <ac:picMkLst>
            <pc:docMk/>
            <pc:sldMk cId="936569641" sldId="369"/>
            <ac:picMk id="8" creationId="{A695B7CF-2FB2-0049-B0FC-600DF5122AB2}"/>
          </ac:picMkLst>
        </pc:picChg>
      </pc:sldChg>
      <pc:sldChg chg="addSp modSp add mod modAnim">
        <pc:chgData name="BUCHINGER Reinhold" userId="c224a8df-2f97-4b73-b765-a2a845517bc1" providerId="ADAL" clId="{D03DFD25-5743-074F-ABAC-3B3132012B99}" dt="2021-01-12T11:06:04.229" v="9138" actId="20577"/>
        <pc:sldMkLst>
          <pc:docMk/>
          <pc:sldMk cId="1585307446" sldId="370"/>
        </pc:sldMkLst>
        <pc:spChg chg="mod">
          <ac:chgData name="BUCHINGER Reinhold" userId="c224a8df-2f97-4b73-b765-a2a845517bc1" providerId="ADAL" clId="{D03DFD25-5743-074F-ABAC-3B3132012B99}" dt="2021-01-12T11:06:04.229" v="9138" actId="20577"/>
          <ac:spMkLst>
            <pc:docMk/>
            <pc:sldMk cId="1585307446" sldId="370"/>
            <ac:spMk id="3" creationId="{0B5A9AAD-0051-C149-8E0B-41B8AC94FBB2}"/>
          </ac:spMkLst>
        </pc:spChg>
        <pc:spChg chg="add mod">
          <ac:chgData name="BUCHINGER Reinhold" userId="c224a8df-2f97-4b73-b765-a2a845517bc1" providerId="ADAL" clId="{D03DFD25-5743-074F-ABAC-3B3132012B99}" dt="2021-01-11T18:59:50.474" v="6099" actId="20577"/>
          <ac:spMkLst>
            <pc:docMk/>
            <pc:sldMk cId="1585307446" sldId="370"/>
            <ac:spMk id="5" creationId="{EF3E3F25-48D6-E840-B740-B00455A4E6CC}"/>
          </ac:spMkLst>
        </pc:spChg>
        <pc:picChg chg="mod">
          <ac:chgData name="BUCHINGER Reinhold" userId="c224a8df-2f97-4b73-b765-a2a845517bc1" providerId="ADAL" clId="{D03DFD25-5743-074F-ABAC-3B3132012B99}" dt="2021-01-11T19:00:00.852" v="6102" actId="1076"/>
          <ac:picMkLst>
            <pc:docMk/>
            <pc:sldMk cId="1585307446" sldId="370"/>
            <ac:picMk id="6" creationId="{5B4843A2-2D01-3D48-A589-0DFC32FFE95D}"/>
          </ac:picMkLst>
        </pc:picChg>
        <pc:picChg chg="add mod">
          <ac:chgData name="BUCHINGER Reinhold" userId="c224a8df-2f97-4b73-b765-a2a845517bc1" providerId="ADAL" clId="{D03DFD25-5743-074F-ABAC-3B3132012B99}" dt="2021-01-11T19:00:17.146" v="6104" actId="1076"/>
          <ac:picMkLst>
            <pc:docMk/>
            <pc:sldMk cId="1585307446" sldId="370"/>
            <ac:picMk id="7" creationId="{E15A677C-1FCE-D849-A680-CE77D74419C6}"/>
          </ac:picMkLst>
        </pc:picChg>
      </pc:sldChg>
      <pc:sldChg chg="add del">
        <pc:chgData name="BUCHINGER Reinhold" userId="c224a8df-2f97-4b73-b765-a2a845517bc1" providerId="ADAL" clId="{D03DFD25-5743-074F-ABAC-3B3132012B99}" dt="2021-01-11T18:49:14.090" v="5577" actId="2696"/>
        <pc:sldMkLst>
          <pc:docMk/>
          <pc:sldMk cId="2877664203" sldId="370"/>
        </pc:sldMkLst>
      </pc:sldChg>
      <pc:sldChg chg="addSp delSp modSp add mod modNotesTx">
        <pc:chgData name="BUCHINGER Reinhold" userId="c224a8df-2f97-4b73-b765-a2a845517bc1" providerId="ADAL" clId="{D03DFD25-5743-074F-ABAC-3B3132012B99}" dt="2021-01-11T19:04:01.961" v="6295" actId="1037"/>
        <pc:sldMkLst>
          <pc:docMk/>
          <pc:sldMk cId="3863233970" sldId="371"/>
        </pc:sldMkLst>
        <pc:spChg chg="mod">
          <ac:chgData name="BUCHINGER Reinhold" userId="c224a8df-2f97-4b73-b765-a2a845517bc1" providerId="ADAL" clId="{D03DFD25-5743-074F-ABAC-3B3132012B99}" dt="2021-01-11T19:03:10.211" v="6284" actId="20577"/>
          <ac:spMkLst>
            <pc:docMk/>
            <pc:sldMk cId="3863233970" sldId="371"/>
            <ac:spMk id="3" creationId="{0B5A9AAD-0051-C149-8E0B-41B8AC94FBB2}"/>
          </ac:spMkLst>
        </pc:spChg>
        <pc:picChg chg="add mod">
          <ac:chgData name="BUCHINGER Reinhold" userId="c224a8df-2f97-4b73-b765-a2a845517bc1" providerId="ADAL" clId="{D03DFD25-5743-074F-ABAC-3B3132012B99}" dt="2021-01-11T19:03:49.353" v="6290" actId="1076"/>
          <ac:picMkLst>
            <pc:docMk/>
            <pc:sldMk cId="3863233970" sldId="371"/>
            <ac:picMk id="5" creationId="{4E374781-0EBA-4148-9282-8998590B4FA6}"/>
          </ac:picMkLst>
        </pc:picChg>
        <pc:picChg chg="del">
          <ac:chgData name="BUCHINGER Reinhold" userId="c224a8df-2f97-4b73-b765-a2a845517bc1" providerId="ADAL" clId="{D03DFD25-5743-074F-ABAC-3B3132012B99}" dt="2021-01-11T19:03:15.160" v="6285" actId="478"/>
          <ac:picMkLst>
            <pc:docMk/>
            <pc:sldMk cId="3863233970" sldId="371"/>
            <ac:picMk id="6" creationId="{5B4843A2-2D01-3D48-A589-0DFC32FFE95D}"/>
          </ac:picMkLst>
        </pc:picChg>
        <pc:picChg chg="del">
          <ac:chgData name="BUCHINGER Reinhold" userId="c224a8df-2f97-4b73-b765-a2a845517bc1" providerId="ADAL" clId="{D03DFD25-5743-074F-ABAC-3B3132012B99}" dt="2021-01-11T19:03:41.665" v="6287" actId="478"/>
          <ac:picMkLst>
            <pc:docMk/>
            <pc:sldMk cId="3863233970" sldId="371"/>
            <ac:picMk id="8" creationId="{A695B7CF-2FB2-0049-B0FC-600DF5122AB2}"/>
          </ac:picMkLst>
        </pc:picChg>
        <pc:picChg chg="add mod">
          <ac:chgData name="BUCHINGER Reinhold" userId="c224a8df-2f97-4b73-b765-a2a845517bc1" providerId="ADAL" clId="{D03DFD25-5743-074F-ABAC-3B3132012B99}" dt="2021-01-11T19:04:01.961" v="6295" actId="1037"/>
          <ac:picMkLst>
            <pc:docMk/>
            <pc:sldMk cId="3863233970" sldId="371"/>
            <ac:picMk id="9" creationId="{34FD28EF-6D5F-0945-96E6-071079DA76F0}"/>
          </ac:picMkLst>
        </pc:picChg>
      </pc:sldChg>
      <pc:sldChg chg="modSp add mod">
        <pc:chgData name="BUCHINGER Reinhold" userId="c224a8df-2f97-4b73-b765-a2a845517bc1" providerId="ADAL" clId="{D03DFD25-5743-074F-ABAC-3B3132012B99}" dt="2021-01-11T19:06:55.596" v="6301" actId="20577"/>
        <pc:sldMkLst>
          <pc:docMk/>
          <pc:sldMk cId="3233087431" sldId="372"/>
        </pc:sldMkLst>
        <pc:spChg chg="mod">
          <ac:chgData name="BUCHINGER Reinhold" userId="c224a8df-2f97-4b73-b765-a2a845517bc1" providerId="ADAL" clId="{D03DFD25-5743-074F-ABAC-3B3132012B99}" dt="2021-01-11T19:06:55.596" v="6301" actId="20577"/>
          <ac:spMkLst>
            <pc:docMk/>
            <pc:sldMk cId="3233087431" sldId="372"/>
            <ac:spMk id="2" creationId="{EEF0DC1E-955E-0F44-8144-16914BEC3F7E}"/>
          </ac:spMkLst>
        </pc:spChg>
      </pc:sldChg>
      <pc:sldChg chg="addSp delSp modSp add mod modAnim">
        <pc:chgData name="BUCHINGER Reinhold" userId="c224a8df-2f97-4b73-b765-a2a845517bc1" providerId="ADAL" clId="{D03DFD25-5743-074F-ABAC-3B3132012B99}" dt="2021-01-12T11:08:08.258" v="9142"/>
        <pc:sldMkLst>
          <pc:docMk/>
          <pc:sldMk cId="1220786225" sldId="373"/>
        </pc:sldMkLst>
        <pc:spChg chg="mod">
          <ac:chgData name="BUCHINGER Reinhold" userId="c224a8df-2f97-4b73-b765-a2a845517bc1" providerId="ADAL" clId="{D03DFD25-5743-074F-ABAC-3B3132012B99}" dt="2021-01-11T19:27:39.407" v="7095" actId="20577"/>
          <ac:spMkLst>
            <pc:docMk/>
            <pc:sldMk cId="1220786225" sldId="373"/>
            <ac:spMk id="2" creationId="{0F3D55E0-D147-404A-A1E3-66DDB437EF01}"/>
          </ac:spMkLst>
        </pc:spChg>
        <pc:spChg chg="mod">
          <ac:chgData name="BUCHINGER Reinhold" userId="c224a8df-2f97-4b73-b765-a2a845517bc1" providerId="ADAL" clId="{D03DFD25-5743-074F-ABAC-3B3132012B99}" dt="2021-01-11T19:11:25.112" v="6670" actId="255"/>
          <ac:spMkLst>
            <pc:docMk/>
            <pc:sldMk cId="1220786225" sldId="373"/>
            <ac:spMk id="3" creationId="{0B5A9AAD-0051-C149-8E0B-41B8AC94FBB2}"/>
          </ac:spMkLst>
        </pc:spChg>
        <pc:spChg chg="add mod">
          <ac:chgData name="BUCHINGER Reinhold" userId="c224a8df-2f97-4b73-b765-a2a845517bc1" providerId="ADAL" clId="{D03DFD25-5743-074F-ABAC-3B3132012B99}" dt="2021-01-12T11:08:00.205" v="9141" actId="1076"/>
          <ac:spMkLst>
            <pc:docMk/>
            <pc:sldMk cId="1220786225" sldId="373"/>
            <ac:spMk id="8" creationId="{514525DE-C1DC-8E4A-AB96-C142246978D9}"/>
          </ac:spMkLst>
        </pc:spChg>
        <pc:picChg chg="del">
          <ac:chgData name="BUCHINGER Reinhold" userId="c224a8df-2f97-4b73-b765-a2a845517bc1" providerId="ADAL" clId="{D03DFD25-5743-074F-ABAC-3B3132012B99}" dt="2021-01-11T19:08:35.609" v="6485" actId="478"/>
          <ac:picMkLst>
            <pc:docMk/>
            <pc:sldMk cId="1220786225" sldId="373"/>
            <ac:picMk id="5" creationId="{4E374781-0EBA-4148-9282-8998590B4FA6}"/>
          </ac:picMkLst>
        </pc:picChg>
        <pc:picChg chg="add mod">
          <ac:chgData name="BUCHINGER Reinhold" userId="c224a8df-2f97-4b73-b765-a2a845517bc1" providerId="ADAL" clId="{D03DFD25-5743-074F-ABAC-3B3132012B99}" dt="2021-01-11T19:11:19.299" v="6669" actId="1076"/>
          <ac:picMkLst>
            <pc:docMk/>
            <pc:sldMk cId="1220786225" sldId="373"/>
            <ac:picMk id="6" creationId="{73AEB6B8-4064-CD48-A555-EF3EC170B4DC}"/>
          </ac:picMkLst>
        </pc:picChg>
        <pc:picChg chg="add mod">
          <ac:chgData name="BUCHINGER Reinhold" userId="c224a8df-2f97-4b73-b765-a2a845517bc1" providerId="ADAL" clId="{D03DFD25-5743-074F-ABAC-3B3132012B99}" dt="2021-01-11T19:11:32.236" v="6671" actId="1076"/>
          <ac:picMkLst>
            <pc:docMk/>
            <pc:sldMk cId="1220786225" sldId="373"/>
            <ac:picMk id="7" creationId="{F7E773CB-C163-DA42-BB11-EFCFFD959ADF}"/>
          </ac:picMkLst>
        </pc:picChg>
        <pc:picChg chg="del">
          <ac:chgData name="BUCHINGER Reinhold" userId="c224a8df-2f97-4b73-b765-a2a845517bc1" providerId="ADAL" clId="{D03DFD25-5743-074F-ABAC-3B3132012B99}" dt="2021-01-11T19:08:38.601" v="6486" actId="478"/>
          <ac:picMkLst>
            <pc:docMk/>
            <pc:sldMk cId="1220786225" sldId="373"/>
            <ac:picMk id="9" creationId="{34FD28EF-6D5F-0945-96E6-071079DA76F0}"/>
          </ac:picMkLst>
        </pc:picChg>
      </pc:sldChg>
      <pc:sldChg chg="addSp delSp modSp add mod modAnim">
        <pc:chgData name="BUCHINGER Reinhold" userId="c224a8df-2f97-4b73-b765-a2a845517bc1" providerId="ADAL" clId="{D03DFD25-5743-074F-ABAC-3B3132012B99}" dt="2021-01-12T11:45:04.785" v="9426" actId="1038"/>
        <pc:sldMkLst>
          <pc:docMk/>
          <pc:sldMk cId="676544220" sldId="374"/>
        </pc:sldMkLst>
        <pc:spChg chg="mod">
          <ac:chgData name="BUCHINGER Reinhold" userId="c224a8df-2f97-4b73-b765-a2a845517bc1" providerId="ADAL" clId="{D03DFD25-5743-074F-ABAC-3B3132012B99}" dt="2021-01-12T11:09:03.184" v="9187" actId="1035"/>
          <ac:spMkLst>
            <pc:docMk/>
            <pc:sldMk cId="676544220" sldId="374"/>
            <ac:spMk id="2" creationId="{0F3D55E0-D147-404A-A1E3-66DDB437EF01}"/>
          </ac:spMkLst>
        </pc:spChg>
        <pc:spChg chg="mod">
          <ac:chgData name="BUCHINGER Reinhold" userId="c224a8df-2f97-4b73-b765-a2a845517bc1" providerId="ADAL" clId="{D03DFD25-5743-074F-ABAC-3B3132012B99}" dt="2021-01-12T11:11:39.400" v="9195" actId="20577"/>
          <ac:spMkLst>
            <pc:docMk/>
            <pc:sldMk cId="676544220" sldId="374"/>
            <ac:spMk id="3" creationId="{0B5A9AAD-0051-C149-8E0B-41B8AC94FBB2}"/>
          </ac:spMkLst>
        </pc:spChg>
        <pc:spChg chg="mod">
          <ac:chgData name="BUCHINGER Reinhold" userId="c224a8df-2f97-4b73-b765-a2a845517bc1" providerId="ADAL" clId="{D03DFD25-5743-074F-ABAC-3B3132012B99}" dt="2021-01-12T11:45:04.785" v="9426" actId="1038"/>
          <ac:spMkLst>
            <pc:docMk/>
            <pc:sldMk cId="676544220" sldId="374"/>
            <ac:spMk id="8" creationId="{514525DE-C1DC-8E4A-AB96-C142246978D9}"/>
          </ac:spMkLst>
        </pc:spChg>
        <pc:grpChg chg="add">
          <ac:chgData name="BUCHINGER Reinhold" userId="c224a8df-2f97-4b73-b765-a2a845517bc1" providerId="ADAL" clId="{D03DFD25-5743-074F-ABAC-3B3132012B99}" dt="2021-01-11T19:24:01.483" v="7072" actId="164"/>
          <ac:grpSpMkLst>
            <pc:docMk/>
            <pc:sldMk cId="676544220" sldId="374"/>
            <ac:grpSpMk id="13" creationId="{186DDD20-DE94-004F-8756-C7A422A7A656}"/>
          </ac:grpSpMkLst>
        </pc:grpChg>
        <pc:picChg chg="del">
          <ac:chgData name="BUCHINGER Reinhold" userId="c224a8df-2f97-4b73-b765-a2a845517bc1" providerId="ADAL" clId="{D03DFD25-5743-074F-ABAC-3B3132012B99}" dt="2021-01-11T19:18:05.587" v="7015" actId="478"/>
          <ac:picMkLst>
            <pc:docMk/>
            <pc:sldMk cId="676544220" sldId="374"/>
            <ac:picMk id="6" creationId="{73AEB6B8-4064-CD48-A555-EF3EC170B4DC}"/>
          </ac:picMkLst>
        </pc:picChg>
        <pc:picChg chg="mod">
          <ac:chgData name="BUCHINGER Reinhold" userId="c224a8df-2f97-4b73-b765-a2a845517bc1" providerId="ADAL" clId="{D03DFD25-5743-074F-ABAC-3B3132012B99}" dt="2021-01-11T19:23:39.510" v="7070" actId="1038"/>
          <ac:picMkLst>
            <pc:docMk/>
            <pc:sldMk cId="676544220" sldId="374"/>
            <ac:picMk id="7" creationId="{F7E773CB-C163-DA42-BB11-EFCFFD959ADF}"/>
          </ac:picMkLst>
        </pc:picChg>
        <pc:picChg chg="add mod modCrop">
          <ac:chgData name="BUCHINGER Reinhold" userId="c224a8df-2f97-4b73-b765-a2a845517bc1" providerId="ADAL" clId="{D03DFD25-5743-074F-ABAC-3B3132012B99}" dt="2021-01-11T19:24:56.938" v="7074" actId="166"/>
          <ac:picMkLst>
            <pc:docMk/>
            <pc:sldMk cId="676544220" sldId="374"/>
            <ac:picMk id="10" creationId="{CF3006BB-6FF2-AB4D-BE8F-712096C0DDDF}"/>
          </ac:picMkLst>
        </pc:picChg>
        <pc:picChg chg="add del mod modCrop">
          <ac:chgData name="BUCHINGER Reinhold" userId="c224a8df-2f97-4b73-b765-a2a845517bc1" providerId="ADAL" clId="{D03DFD25-5743-074F-ABAC-3B3132012B99}" dt="2021-01-11T19:22:46.275" v="7061" actId="478"/>
          <ac:picMkLst>
            <pc:docMk/>
            <pc:sldMk cId="676544220" sldId="374"/>
            <ac:picMk id="11" creationId="{D45C129B-EB72-7C47-87CF-5233791EC174}"/>
          </ac:picMkLst>
        </pc:picChg>
        <pc:picChg chg="add mod modCrop">
          <ac:chgData name="BUCHINGER Reinhold" userId="c224a8df-2f97-4b73-b765-a2a845517bc1" providerId="ADAL" clId="{D03DFD25-5743-074F-ABAC-3B3132012B99}" dt="2021-01-11T19:23:19.058" v="7066" actId="1076"/>
          <ac:picMkLst>
            <pc:docMk/>
            <pc:sldMk cId="676544220" sldId="374"/>
            <ac:picMk id="12" creationId="{B8DBB9D1-B37F-8D4B-803E-39BECA3C2B87}"/>
          </ac:picMkLst>
        </pc:picChg>
        <pc:cxnChg chg="add mod">
          <ac:chgData name="BUCHINGER Reinhold" userId="c224a8df-2f97-4b73-b765-a2a845517bc1" providerId="ADAL" clId="{D03DFD25-5743-074F-ABAC-3B3132012B99}" dt="2021-01-12T11:45:04.785" v="9426" actId="1038"/>
          <ac:cxnSpMkLst>
            <pc:docMk/>
            <pc:sldMk cId="676544220" sldId="374"/>
            <ac:cxnSpMk id="5" creationId="{CE9AE937-4D79-A142-A0E0-CA4A2B8ABD97}"/>
          </ac:cxnSpMkLst>
        </pc:cxnChg>
      </pc:sldChg>
      <pc:sldChg chg="addSp delSp modSp add mod ord delAnim modAnim">
        <pc:chgData name="BUCHINGER Reinhold" userId="c224a8df-2f97-4b73-b765-a2a845517bc1" providerId="ADAL" clId="{D03DFD25-5743-074F-ABAC-3B3132012B99}" dt="2021-01-12T11:51:56.966" v="9487" actId="1076"/>
        <pc:sldMkLst>
          <pc:docMk/>
          <pc:sldMk cId="3394333329" sldId="375"/>
        </pc:sldMkLst>
        <pc:spChg chg="mod">
          <ac:chgData name="BUCHINGER Reinhold" userId="c224a8df-2f97-4b73-b765-a2a845517bc1" providerId="ADAL" clId="{D03DFD25-5743-074F-ABAC-3B3132012B99}" dt="2021-01-11T19:28:57.247" v="7116" actId="20577"/>
          <ac:spMkLst>
            <pc:docMk/>
            <pc:sldMk cId="3394333329" sldId="375"/>
            <ac:spMk id="2" creationId="{0F3D55E0-D147-404A-A1E3-66DDB437EF01}"/>
          </ac:spMkLst>
        </pc:spChg>
        <pc:spChg chg="mod">
          <ac:chgData name="BUCHINGER Reinhold" userId="c224a8df-2f97-4b73-b765-a2a845517bc1" providerId="ADAL" clId="{D03DFD25-5743-074F-ABAC-3B3132012B99}" dt="2021-01-11T19:30:06.401" v="7224" actId="20577"/>
          <ac:spMkLst>
            <pc:docMk/>
            <pc:sldMk cId="3394333329" sldId="375"/>
            <ac:spMk id="3" creationId="{0B5A9AAD-0051-C149-8E0B-41B8AC94FBB2}"/>
          </ac:spMkLst>
        </pc:spChg>
        <pc:spChg chg="mod">
          <ac:chgData name="BUCHINGER Reinhold" userId="c224a8df-2f97-4b73-b765-a2a845517bc1" providerId="ADAL" clId="{D03DFD25-5743-074F-ABAC-3B3132012B99}" dt="2021-01-11T19:31:08.762" v="7233" actId="1076"/>
          <ac:spMkLst>
            <pc:docMk/>
            <pc:sldMk cId="3394333329" sldId="375"/>
            <ac:spMk id="8" creationId="{514525DE-C1DC-8E4A-AB96-C142246978D9}"/>
          </ac:spMkLst>
        </pc:spChg>
        <pc:spChg chg="add mod">
          <ac:chgData name="BUCHINGER Reinhold" userId="c224a8df-2f97-4b73-b765-a2a845517bc1" providerId="ADAL" clId="{D03DFD25-5743-074F-ABAC-3B3132012B99}" dt="2021-01-11T19:32:11.179" v="7260" actId="1076"/>
          <ac:spMkLst>
            <pc:docMk/>
            <pc:sldMk cId="3394333329" sldId="375"/>
            <ac:spMk id="17" creationId="{4A3C85B9-D3A4-3F4E-8957-C1871BAADB8F}"/>
          </ac:spMkLst>
        </pc:spChg>
        <pc:grpChg chg="add del mod">
          <ac:chgData name="BUCHINGER Reinhold" userId="c224a8df-2f97-4b73-b765-a2a845517bc1" providerId="ADAL" clId="{D03DFD25-5743-074F-ABAC-3B3132012B99}" dt="2021-01-11T19:29:17.560" v="7118"/>
          <ac:grpSpMkLst>
            <pc:docMk/>
            <pc:sldMk cId="3394333329" sldId="375"/>
            <ac:grpSpMk id="9" creationId="{D6AC3A15-644C-AF4B-BF5A-5E612FDDF647}"/>
          </ac:grpSpMkLst>
        </pc:grpChg>
        <pc:grpChg chg="add del mod topLvl">
          <ac:chgData name="BUCHINGER Reinhold" userId="c224a8df-2f97-4b73-b765-a2a845517bc1" providerId="ADAL" clId="{D03DFD25-5743-074F-ABAC-3B3132012B99}" dt="2021-01-12T11:25:18.785" v="9307" actId="165"/>
          <ac:grpSpMkLst>
            <pc:docMk/>
            <pc:sldMk cId="3394333329" sldId="375"/>
            <ac:grpSpMk id="13" creationId="{0F87C0BA-FDA2-A44F-9163-06707E937D90}"/>
          </ac:grpSpMkLst>
        </pc:grpChg>
        <pc:grpChg chg="add del mod">
          <ac:chgData name="BUCHINGER Reinhold" userId="c224a8df-2f97-4b73-b765-a2a845517bc1" providerId="ADAL" clId="{D03DFD25-5743-074F-ABAC-3B3132012B99}" dt="2021-01-12T11:19:01.832" v="9218"/>
          <ac:grpSpMkLst>
            <pc:docMk/>
            <pc:sldMk cId="3394333329" sldId="375"/>
            <ac:grpSpMk id="20" creationId="{FFC00024-49F6-E14E-B4E4-BAD5FB304BFD}"/>
          </ac:grpSpMkLst>
        </pc:grpChg>
        <pc:grpChg chg="add del mod">
          <ac:chgData name="BUCHINGER Reinhold" userId="c224a8df-2f97-4b73-b765-a2a845517bc1" providerId="ADAL" clId="{D03DFD25-5743-074F-ABAC-3B3132012B99}" dt="2021-01-12T11:19:21.999" v="9221"/>
          <ac:grpSpMkLst>
            <pc:docMk/>
            <pc:sldMk cId="3394333329" sldId="375"/>
            <ac:grpSpMk id="23" creationId="{28C00B32-5AD3-7742-997D-5A11C909FABF}"/>
          </ac:grpSpMkLst>
        </pc:grpChg>
        <pc:grpChg chg="add mod">
          <ac:chgData name="BUCHINGER Reinhold" userId="c224a8df-2f97-4b73-b765-a2a845517bc1" providerId="ADAL" clId="{D03DFD25-5743-074F-ABAC-3B3132012B99}" dt="2021-01-12T11:51:41.219" v="9478" actId="1076"/>
          <ac:grpSpMkLst>
            <pc:docMk/>
            <pc:sldMk cId="3394333329" sldId="375"/>
            <ac:grpSpMk id="27" creationId="{F9F71DE3-6D76-7A4D-9237-38425D62AD22}"/>
          </ac:grpSpMkLst>
        </pc:grpChg>
        <pc:grpChg chg="add del">
          <ac:chgData name="BUCHINGER Reinhold" userId="c224a8df-2f97-4b73-b765-a2a845517bc1" providerId="ADAL" clId="{D03DFD25-5743-074F-ABAC-3B3132012B99}" dt="2021-01-12T11:22:52.723" v="9280" actId="165"/>
          <ac:grpSpMkLst>
            <pc:docMk/>
            <pc:sldMk cId="3394333329" sldId="375"/>
            <ac:grpSpMk id="28" creationId="{0DF338EF-69AE-C842-B456-ECD2B9A089B9}"/>
          </ac:grpSpMkLst>
        </pc:grpChg>
        <pc:grpChg chg="add mod">
          <ac:chgData name="BUCHINGER Reinhold" userId="c224a8df-2f97-4b73-b765-a2a845517bc1" providerId="ADAL" clId="{D03DFD25-5743-074F-ABAC-3B3132012B99}" dt="2021-01-12T11:51:56.966" v="9487" actId="1076"/>
          <ac:grpSpMkLst>
            <pc:docMk/>
            <pc:sldMk cId="3394333329" sldId="375"/>
            <ac:grpSpMk id="29" creationId="{F2B77004-F13C-B24F-B38F-CB4627A27F4B}"/>
          </ac:grpSpMkLst>
        </pc:grpChg>
        <pc:picChg chg="del">
          <ac:chgData name="BUCHINGER Reinhold" userId="c224a8df-2f97-4b73-b765-a2a845517bc1" providerId="ADAL" clId="{D03DFD25-5743-074F-ABAC-3B3132012B99}" dt="2021-01-11T19:29:20.594" v="7119" actId="478"/>
          <ac:picMkLst>
            <pc:docMk/>
            <pc:sldMk cId="3394333329" sldId="375"/>
            <ac:picMk id="6" creationId="{73AEB6B8-4064-CD48-A555-EF3EC170B4DC}"/>
          </ac:picMkLst>
        </pc:picChg>
        <pc:picChg chg="del">
          <ac:chgData name="BUCHINGER Reinhold" userId="c224a8df-2f97-4b73-b765-a2a845517bc1" providerId="ADAL" clId="{D03DFD25-5743-074F-ABAC-3B3132012B99}" dt="2021-01-11T19:29:23.114" v="7120" actId="478"/>
          <ac:picMkLst>
            <pc:docMk/>
            <pc:sldMk cId="3394333329" sldId="375"/>
            <ac:picMk id="7" creationId="{F7E773CB-C163-DA42-BB11-EFCFFD959ADF}"/>
          </ac:picMkLst>
        </pc:picChg>
        <pc:picChg chg="mod">
          <ac:chgData name="BUCHINGER Reinhold" userId="c224a8df-2f97-4b73-b765-a2a845517bc1" providerId="ADAL" clId="{D03DFD25-5743-074F-ABAC-3B3132012B99}" dt="2021-01-11T19:29:15.261" v="7117"/>
          <ac:picMkLst>
            <pc:docMk/>
            <pc:sldMk cId="3394333329" sldId="375"/>
            <ac:picMk id="10" creationId="{2CB581EC-B09D-B840-AA6E-56042088D4A0}"/>
          </ac:picMkLst>
        </pc:picChg>
        <pc:picChg chg="mod">
          <ac:chgData name="BUCHINGER Reinhold" userId="c224a8df-2f97-4b73-b765-a2a845517bc1" providerId="ADAL" clId="{D03DFD25-5743-074F-ABAC-3B3132012B99}" dt="2021-01-11T19:29:15.261" v="7117"/>
          <ac:picMkLst>
            <pc:docMk/>
            <pc:sldMk cId="3394333329" sldId="375"/>
            <ac:picMk id="11" creationId="{B803C9E3-3DEC-CA4E-BB53-585572FAB250}"/>
          </ac:picMkLst>
        </pc:picChg>
        <pc:picChg chg="add del mod">
          <ac:chgData name="BUCHINGER Reinhold" userId="c224a8df-2f97-4b73-b765-a2a845517bc1" providerId="ADAL" clId="{D03DFD25-5743-074F-ABAC-3B3132012B99}" dt="2021-01-11T19:29:17.560" v="7118"/>
          <ac:picMkLst>
            <pc:docMk/>
            <pc:sldMk cId="3394333329" sldId="375"/>
            <ac:picMk id="12" creationId="{309F715A-29EA-0F42-AA8F-46620AD064B2}"/>
          </ac:picMkLst>
        </pc:picChg>
        <pc:picChg chg="mod topLvl">
          <ac:chgData name="BUCHINGER Reinhold" userId="c224a8df-2f97-4b73-b765-a2a845517bc1" providerId="ADAL" clId="{D03DFD25-5743-074F-ABAC-3B3132012B99}" dt="2021-01-12T11:26:27.908" v="9344" actId="29295"/>
          <ac:picMkLst>
            <pc:docMk/>
            <pc:sldMk cId="3394333329" sldId="375"/>
            <ac:picMk id="14" creationId="{31DAB124-B183-1644-B842-94A48D45C244}"/>
          </ac:picMkLst>
        </pc:picChg>
        <pc:picChg chg="mod topLvl">
          <ac:chgData name="BUCHINGER Reinhold" userId="c224a8df-2f97-4b73-b765-a2a845517bc1" providerId="ADAL" clId="{D03DFD25-5743-074F-ABAC-3B3132012B99}" dt="2021-01-12T11:26:28.734" v="9345" actId="29295"/>
          <ac:picMkLst>
            <pc:docMk/>
            <pc:sldMk cId="3394333329" sldId="375"/>
            <ac:picMk id="15" creationId="{21AB90A7-219C-4047-8EF7-3B58E2526658}"/>
          </ac:picMkLst>
        </pc:picChg>
        <pc:picChg chg="add mod topLvl modCrop">
          <ac:chgData name="BUCHINGER Reinhold" userId="c224a8df-2f97-4b73-b765-a2a845517bc1" providerId="ADAL" clId="{D03DFD25-5743-074F-ABAC-3B3132012B99}" dt="2021-01-12T11:26:27.081" v="9343" actId="29295"/>
          <ac:picMkLst>
            <pc:docMk/>
            <pc:sldMk cId="3394333329" sldId="375"/>
            <ac:picMk id="16" creationId="{A1C7FA94-8BD4-6444-A523-66F303F1417A}"/>
          </ac:picMkLst>
        </pc:picChg>
        <pc:picChg chg="add mod">
          <ac:chgData name="BUCHINGER Reinhold" userId="c224a8df-2f97-4b73-b765-a2a845517bc1" providerId="ADAL" clId="{D03DFD25-5743-074F-ABAC-3B3132012B99}" dt="2021-01-12T11:20:06.132" v="9237" actId="1038"/>
          <ac:picMkLst>
            <pc:docMk/>
            <pc:sldMk cId="3394333329" sldId="375"/>
            <ac:picMk id="19" creationId="{36D085DB-1A02-4C45-A529-5CDDFFCAE127}"/>
          </ac:picMkLst>
        </pc:picChg>
        <pc:picChg chg="mod">
          <ac:chgData name="BUCHINGER Reinhold" userId="c224a8df-2f97-4b73-b765-a2a845517bc1" providerId="ADAL" clId="{D03DFD25-5743-074F-ABAC-3B3132012B99}" dt="2021-01-12T11:18:46.215" v="9215"/>
          <ac:picMkLst>
            <pc:docMk/>
            <pc:sldMk cId="3394333329" sldId="375"/>
            <ac:picMk id="21" creationId="{3998434D-541F-1240-814A-C84B13C8AB7D}"/>
          </ac:picMkLst>
        </pc:picChg>
        <pc:picChg chg="mod">
          <ac:chgData name="BUCHINGER Reinhold" userId="c224a8df-2f97-4b73-b765-a2a845517bc1" providerId="ADAL" clId="{D03DFD25-5743-074F-ABAC-3B3132012B99}" dt="2021-01-12T11:18:46.215" v="9215"/>
          <ac:picMkLst>
            <pc:docMk/>
            <pc:sldMk cId="3394333329" sldId="375"/>
            <ac:picMk id="22" creationId="{5BAE33B9-8BC9-B34A-80CE-95BB194EC720}"/>
          </ac:picMkLst>
        </pc:picChg>
        <pc:picChg chg="mod">
          <ac:chgData name="BUCHINGER Reinhold" userId="c224a8df-2f97-4b73-b765-a2a845517bc1" providerId="ADAL" clId="{D03DFD25-5743-074F-ABAC-3B3132012B99}" dt="2021-01-12T11:19:19.760" v="9220"/>
          <ac:picMkLst>
            <pc:docMk/>
            <pc:sldMk cId="3394333329" sldId="375"/>
            <ac:picMk id="24" creationId="{F348C0A7-DD8A-F245-A461-A7F099DBFEBD}"/>
          </ac:picMkLst>
        </pc:picChg>
        <pc:picChg chg="mod">
          <ac:chgData name="BUCHINGER Reinhold" userId="c224a8df-2f97-4b73-b765-a2a845517bc1" providerId="ADAL" clId="{D03DFD25-5743-074F-ABAC-3B3132012B99}" dt="2021-01-12T11:19:19.760" v="9220"/>
          <ac:picMkLst>
            <pc:docMk/>
            <pc:sldMk cId="3394333329" sldId="375"/>
            <ac:picMk id="25" creationId="{D3B87236-2760-2A4F-8E2A-23D5025A9015}"/>
          </ac:picMkLst>
        </pc:picChg>
        <pc:picChg chg="add mod">
          <ac:chgData name="BUCHINGER Reinhold" userId="c224a8df-2f97-4b73-b765-a2a845517bc1" providerId="ADAL" clId="{D03DFD25-5743-074F-ABAC-3B3132012B99}" dt="2021-01-12T11:20:17.553" v="9238" actId="1076"/>
          <ac:picMkLst>
            <pc:docMk/>
            <pc:sldMk cId="3394333329" sldId="375"/>
            <ac:picMk id="26" creationId="{5ED85C90-2B14-504A-8BDC-FAB43B2E124E}"/>
          </ac:picMkLst>
        </pc:picChg>
        <pc:cxnChg chg="add mod">
          <ac:chgData name="BUCHINGER Reinhold" userId="c224a8df-2f97-4b73-b765-a2a845517bc1" providerId="ADAL" clId="{D03DFD25-5743-074F-ABAC-3B3132012B99}" dt="2021-01-11T19:31:40.118" v="7251" actId="1038"/>
          <ac:cxnSpMkLst>
            <pc:docMk/>
            <pc:sldMk cId="3394333329" sldId="375"/>
            <ac:cxnSpMk id="5" creationId="{21B4BF7A-63F9-FA42-BCF5-CA47D1CEDCD3}"/>
          </ac:cxnSpMkLst>
        </pc:cxnChg>
      </pc:sldChg>
      <pc:sldChg chg="addSp modSp new mod">
        <pc:chgData name="BUCHINGER Reinhold" userId="c224a8df-2f97-4b73-b765-a2a845517bc1" providerId="ADAL" clId="{D03DFD25-5743-074F-ABAC-3B3132012B99}" dt="2021-01-11T19:39:32.174" v="7481" actId="1036"/>
        <pc:sldMkLst>
          <pc:docMk/>
          <pc:sldMk cId="3910571831" sldId="376"/>
        </pc:sldMkLst>
        <pc:spChg chg="mod">
          <ac:chgData name="BUCHINGER Reinhold" userId="c224a8df-2f97-4b73-b765-a2a845517bc1" providerId="ADAL" clId="{D03DFD25-5743-074F-ABAC-3B3132012B99}" dt="2021-01-11T19:37:16.330" v="7317" actId="20577"/>
          <ac:spMkLst>
            <pc:docMk/>
            <pc:sldMk cId="3910571831" sldId="376"/>
            <ac:spMk id="2" creationId="{DF01904F-7415-CB47-87AB-5951D0563C42}"/>
          </ac:spMkLst>
        </pc:spChg>
        <pc:spChg chg="mod">
          <ac:chgData name="BUCHINGER Reinhold" userId="c224a8df-2f97-4b73-b765-a2a845517bc1" providerId="ADAL" clId="{D03DFD25-5743-074F-ABAC-3B3132012B99}" dt="2021-01-11T19:39:06.764" v="7475" actId="20577"/>
          <ac:spMkLst>
            <pc:docMk/>
            <pc:sldMk cId="3910571831" sldId="376"/>
            <ac:spMk id="3" creationId="{14AC545E-C3A3-2143-907C-589183F76D6D}"/>
          </ac:spMkLst>
        </pc:spChg>
        <pc:picChg chg="add mod">
          <ac:chgData name="BUCHINGER Reinhold" userId="c224a8df-2f97-4b73-b765-a2a845517bc1" providerId="ADAL" clId="{D03DFD25-5743-074F-ABAC-3B3132012B99}" dt="2021-01-11T19:39:25.624" v="7477" actId="1076"/>
          <ac:picMkLst>
            <pc:docMk/>
            <pc:sldMk cId="3910571831" sldId="376"/>
            <ac:picMk id="5" creationId="{16B3B45D-5599-5D4A-B51A-47242CE10254}"/>
          </ac:picMkLst>
        </pc:picChg>
        <pc:picChg chg="add mod">
          <ac:chgData name="BUCHINGER Reinhold" userId="c224a8df-2f97-4b73-b765-a2a845517bc1" providerId="ADAL" clId="{D03DFD25-5743-074F-ABAC-3B3132012B99}" dt="2021-01-11T19:39:32.174" v="7481" actId="1036"/>
          <ac:picMkLst>
            <pc:docMk/>
            <pc:sldMk cId="3910571831" sldId="376"/>
            <ac:picMk id="6" creationId="{62123D89-EDD2-D542-BA47-4302F378FC45}"/>
          </ac:picMkLst>
        </pc:picChg>
      </pc:sldChg>
      <pc:sldChg chg="addSp delSp modSp add mod modAnim">
        <pc:chgData name="BUCHINGER Reinhold" userId="c224a8df-2f97-4b73-b765-a2a845517bc1" providerId="ADAL" clId="{D03DFD25-5743-074F-ABAC-3B3132012B99}" dt="2021-01-12T11:30:12.868" v="9377"/>
        <pc:sldMkLst>
          <pc:docMk/>
          <pc:sldMk cId="4203735713" sldId="377"/>
        </pc:sldMkLst>
        <pc:spChg chg="mod">
          <ac:chgData name="BUCHINGER Reinhold" userId="c224a8df-2f97-4b73-b765-a2a845517bc1" providerId="ADAL" clId="{D03DFD25-5743-074F-ABAC-3B3132012B99}" dt="2021-01-11T19:41:34.079" v="7487" actId="20577"/>
          <ac:spMkLst>
            <pc:docMk/>
            <pc:sldMk cId="4203735713" sldId="377"/>
            <ac:spMk id="2" creationId="{DF01904F-7415-CB47-87AB-5951D0563C42}"/>
          </ac:spMkLst>
        </pc:spChg>
        <pc:spChg chg="mod">
          <ac:chgData name="BUCHINGER Reinhold" userId="c224a8df-2f97-4b73-b765-a2a845517bc1" providerId="ADAL" clId="{D03DFD25-5743-074F-ABAC-3B3132012B99}" dt="2021-01-12T09:57:40.808" v="7679" actId="20577"/>
          <ac:spMkLst>
            <pc:docMk/>
            <pc:sldMk cId="4203735713" sldId="377"/>
            <ac:spMk id="3" creationId="{14AC545E-C3A3-2143-907C-589183F76D6D}"/>
          </ac:spMkLst>
        </pc:spChg>
        <pc:spChg chg="add mod">
          <ac:chgData name="BUCHINGER Reinhold" userId="c224a8df-2f97-4b73-b765-a2a845517bc1" providerId="ADAL" clId="{D03DFD25-5743-074F-ABAC-3B3132012B99}" dt="2021-01-12T09:59:21.072" v="7692" actId="1076"/>
          <ac:spMkLst>
            <pc:docMk/>
            <pc:sldMk cId="4203735713" sldId="377"/>
            <ac:spMk id="7" creationId="{D34E6CDD-2475-B949-95C7-476F35D9F28F}"/>
          </ac:spMkLst>
        </pc:spChg>
        <pc:picChg chg="del">
          <ac:chgData name="BUCHINGER Reinhold" userId="c224a8df-2f97-4b73-b765-a2a845517bc1" providerId="ADAL" clId="{D03DFD25-5743-074F-ABAC-3B3132012B99}" dt="2021-01-11T19:41:37.859" v="7488" actId="478"/>
          <ac:picMkLst>
            <pc:docMk/>
            <pc:sldMk cId="4203735713" sldId="377"/>
            <ac:picMk id="5" creationId="{16B3B45D-5599-5D4A-B51A-47242CE10254}"/>
          </ac:picMkLst>
        </pc:picChg>
        <pc:picChg chg="del">
          <ac:chgData name="BUCHINGER Reinhold" userId="c224a8df-2f97-4b73-b765-a2a845517bc1" providerId="ADAL" clId="{D03DFD25-5743-074F-ABAC-3B3132012B99}" dt="2021-01-11T19:41:42.134" v="7489" actId="478"/>
          <ac:picMkLst>
            <pc:docMk/>
            <pc:sldMk cId="4203735713" sldId="377"/>
            <ac:picMk id="6" creationId="{62123D89-EDD2-D542-BA47-4302F378FC45}"/>
          </ac:picMkLst>
        </pc:picChg>
      </pc:sldChg>
      <pc:sldChg chg="addSp delSp modSp add mod delAnim">
        <pc:chgData name="BUCHINGER Reinhold" userId="c224a8df-2f97-4b73-b765-a2a845517bc1" providerId="ADAL" clId="{D03DFD25-5743-074F-ABAC-3B3132012B99}" dt="2021-01-12T10:04:03.628" v="8078" actId="1076"/>
        <pc:sldMkLst>
          <pc:docMk/>
          <pc:sldMk cId="2500770301" sldId="378"/>
        </pc:sldMkLst>
        <pc:spChg chg="mod">
          <ac:chgData name="BUCHINGER Reinhold" userId="c224a8df-2f97-4b73-b765-a2a845517bc1" providerId="ADAL" clId="{D03DFD25-5743-074F-ABAC-3B3132012B99}" dt="2021-01-12T10:03:46.011" v="8074" actId="20577"/>
          <ac:spMkLst>
            <pc:docMk/>
            <pc:sldMk cId="2500770301" sldId="378"/>
            <ac:spMk id="3" creationId="{14AC545E-C3A3-2143-907C-589183F76D6D}"/>
          </ac:spMkLst>
        </pc:spChg>
        <pc:spChg chg="del">
          <ac:chgData name="BUCHINGER Reinhold" userId="c224a8df-2f97-4b73-b765-a2a845517bc1" providerId="ADAL" clId="{D03DFD25-5743-074F-ABAC-3B3132012B99}" dt="2021-01-12T10:03:30.621" v="8069" actId="478"/>
          <ac:spMkLst>
            <pc:docMk/>
            <pc:sldMk cId="2500770301" sldId="378"/>
            <ac:spMk id="7" creationId="{D34E6CDD-2475-B949-95C7-476F35D9F28F}"/>
          </ac:spMkLst>
        </pc:spChg>
        <pc:picChg chg="add mod">
          <ac:chgData name="BUCHINGER Reinhold" userId="c224a8df-2f97-4b73-b765-a2a845517bc1" providerId="ADAL" clId="{D03DFD25-5743-074F-ABAC-3B3132012B99}" dt="2021-01-12T10:04:03.628" v="8078" actId="1076"/>
          <ac:picMkLst>
            <pc:docMk/>
            <pc:sldMk cId="2500770301" sldId="378"/>
            <ac:picMk id="5" creationId="{C4240D60-C476-1E44-B3DB-AAB24CFCDE51}"/>
          </ac:picMkLst>
        </pc:picChg>
      </pc:sldChg>
      <pc:sldChg chg="addSp delSp modSp add mod">
        <pc:chgData name="BUCHINGER Reinhold" userId="c224a8df-2f97-4b73-b765-a2a845517bc1" providerId="ADAL" clId="{D03DFD25-5743-074F-ABAC-3B3132012B99}" dt="2021-01-12T11:31:18.526" v="9386" actId="113"/>
        <pc:sldMkLst>
          <pc:docMk/>
          <pc:sldMk cId="3607295770" sldId="379"/>
        </pc:sldMkLst>
        <pc:spChg chg="mod">
          <ac:chgData name="BUCHINGER Reinhold" userId="c224a8df-2f97-4b73-b765-a2a845517bc1" providerId="ADAL" clId="{D03DFD25-5743-074F-ABAC-3B3132012B99}" dt="2021-01-12T11:31:14.659" v="9385" actId="20577"/>
          <ac:spMkLst>
            <pc:docMk/>
            <pc:sldMk cId="3607295770" sldId="379"/>
            <ac:spMk id="2" creationId="{DF01904F-7415-CB47-87AB-5951D0563C42}"/>
          </ac:spMkLst>
        </pc:spChg>
        <pc:spChg chg="mod">
          <ac:chgData name="BUCHINGER Reinhold" userId="c224a8df-2f97-4b73-b765-a2a845517bc1" providerId="ADAL" clId="{D03DFD25-5743-074F-ABAC-3B3132012B99}" dt="2021-01-12T11:31:18.526" v="9386" actId="113"/>
          <ac:spMkLst>
            <pc:docMk/>
            <pc:sldMk cId="3607295770" sldId="379"/>
            <ac:spMk id="3" creationId="{14AC545E-C3A3-2143-907C-589183F76D6D}"/>
          </ac:spMkLst>
        </pc:spChg>
        <pc:picChg chg="del">
          <ac:chgData name="BUCHINGER Reinhold" userId="c224a8df-2f97-4b73-b765-a2a845517bc1" providerId="ADAL" clId="{D03DFD25-5743-074F-ABAC-3B3132012B99}" dt="2021-01-12T10:05:37.701" v="8081" actId="478"/>
          <ac:picMkLst>
            <pc:docMk/>
            <pc:sldMk cId="3607295770" sldId="379"/>
            <ac:picMk id="5" creationId="{C4240D60-C476-1E44-B3DB-AAB24CFCDE51}"/>
          </ac:picMkLst>
        </pc:picChg>
        <pc:picChg chg="add mod">
          <ac:chgData name="BUCHINGER Reinhold" userId="c224a8df-2f97-4b73-b765-a2a845517bc1" providerId="ADAL" clId="{D03DFD25-5743-074F-ABAC-3B3132012B99}" dt="2021-01-12T10:09:13.761" v="8432" actId="1076"/>
          <ac:picMkLst>
            <pc:docMk/>
            <pc:sldMk cId="3607295770" sldId="379"/>
            <ac:picMk id="6" creationId="{163A0C08-0384-E64D-9067-EC0D98C1E60E}"/>
          </ac:picMkLst>
        </pc:picChg>
      </pc:sldChg>
      <pc:sldChg chg="modSp add mod">
        <pc:chgData name="BUCHINGER Reinhold" userId="c224a8df-2f97-4b73-b765-a2a845517bc1" providerId="ADAL" clId="{D03DFD25-5743-074F-ABAC-3B3132012B99}" dt="2021-01-12T10:11:31.781" v="8601" actId="20577"/>
        <pc:sldMkLst>
          <pc:docMk/>
          <pc:sldMk cId="375407610" sldId="380"/>
        </pc:sldMkLst>
        <pc:spChg chg="mod">
          <ac:chgData name="BUCHINGER Reinhold" userId="c224a8df-2f97-4b73-b765-a2a845517bc1" providerId="ADAL" clId="{D03DFD25-5743-074F-ABAC-3B3132012B99}" dt="2021-01-12T10:11:31.781" v="8601" actId="20577"/>
          <ac:spMkLst>
            <pc:docMk/>
            <pc:sldMk cId="375407610" sldId="380"/>
            <ac:spMk id="3" creationId="{91C4FF2C-DBDB-8F4C-B48C-4209C22AA434}"/>
          </ac:spMkLst>
        </pc:spChg>
      </pc:sldChg>
      <pc:sldChg chg="delSp modSp add mod ord delAnim modAnim">
        <pc:chgData name="BUCHINGER Reinhold" userId="c224a8df-2f97-4b73-b765-a2a845517bc1" providerId="ADAL" clId="{D03DFD25-5743-074F-ABAC-3B3132012B99}" dt="2021-01-12T11:42:38.938" v="9407" actId="20578"/>
        <pc:sldMkLst>
          <pc:docMk/>
          <pc:sldMk cId="2516025759" sldId="381"/>
        </pc:sldMkLst>
        <pc:spChg chg="mod">
          <ac:chgData name="BUCHINGER Reinhold" userId="c224a8df-2f97-4b73-b765-a2a845517bc1" providerId="ADAL" clId="{D03DFD25-5743-074F-ABAC-3B3132012B99}" dt="2021-01-12T11:42:08.318" v="9401" actId="1076"/>
          <ac:spMkLst>
            <pc:docMk/>
            <pc:sldMk cId="2516025759" sldId="381"/>
            <ac:spMk id="3" creationId="{CBCBDD4C-BE12-E049-AB07-FA096CE3C04E}"/>
          </ac:spMkLst>
        </pc:spChg>
        <pc:picChg chg="mod">
          <ac:chgData name="BUCHINGER Reinhold" userId="c224a8df-2f97-4b73-b765-a2a845517bc1" providerId="ADAL" clId="{D03DFD25-5743-074F-ABAC-3B3132012B99}" dt="2021-01-12T11:42:28.213" v="9405" actId="1076"/>
          <ac:picMkLst>
            <pc:docMk/>
            <pc:sldMk cId="2516025759" sldId="381"/>
            <ac:picMk id="5" creationId="{05FF0BDD-72A3-A847-991B-81DB5D5843F1}"/>
          </ac:picMkLst>
        </pc:picChg>
        <pc:picChg chg="mod">
          <ac:chgData name="BUCHINGER Reinhold" userId="c224a8df-2f97-4b73-b765-a2a845517bc1" providerId="ADAL" clId="{D03DFD25-5743-074F-ABAC-3B3132012B99}" dt="2021-01-12T11:42:31.257" v="9406" actId="1076"/>
          <ac:picMkLst>
            <pc:docMk/>
            <pc:sldMk cId="2516025759" sldId="381"/>
            <ac:picMk id="6" creationId="{2DCA6E61-CFC2-1640-A4FE-575CBDBD3207}"/>
          </ac:picMkLst>
        </pc:picChg>
        <pc:picChg chg="del">
          <ac:chgData name="BUCHINGER Reinhold" userId="c224a8df-2f97-4b73-b765-a2a845517bc1" providerId="ADAL" clId="{D03DFD25-5743-074F-ABAC-3B3132012B99}" dt="2021-01-12T11:41:58.775" v="9396" actId="478"/>
          <ac:picMkLst>
            <pc:docMk/>
            <pc:sldMk cId="2516025759" sldId="381"/>
            <ac:picMk id="7" creationId="{4ACD1573-DAC5-8C40-BA57-ABACE74B3288}"/>
          </ac:picMkLst>
        </pc:picChg>
      </pc:sldChg>
      <pc:sldChg chg="addSp delSp modSp new mod delAnim modAnim">
        <pc:chgData name="BUCHINGER Reinhold" userId="c224a8df-2f97-4b73-b765-a2a845517bc1" providerId="ADAL" clId="{D03DFD25-5743-074F-ABAC-3B3132012B99}" dt="2021-01-12T11:52:00.299" v="9489" actId="20577"/>
        <pc:sldMkLst>
          <pc:docMk/>
          <pc:sldMk cId="3429742235" sldId="382"/>
        </pc:sldMkLst>
        <pc:spChg chg="mod">
          <ac:chgData name="BUCHINGER Reinhold" userId="c224a8df-2f97-4b73-b765-a2a845517bc1" providerId="ADAL" clId="{D03DFD25-5743-074F-ABAC-3B3132012B99}" dt="2021-01-12T11:52:00.299" v="9489" actId="20577"/>
          <ac:spMkLst>
            <pc:docMk/>
            <pc:sldMk cId="3429742235" sldId="382"/>
            <ac:spMk id="2" creationId="{74BCA547-5F94-2540-B431-EA4C17B9203F}"/>
          </ac:spMkLst>
        </pc:spChg>
        <pc:spChg chg="del">
          <ac:chgData name="BUCHINGER Reinhold" userId="c224a8df-2f97-4b73-b765-a2a845517bc1" providerId="ADAL" clId="{D03DFD25-5743-074F-ABAC-3B3132012B99}" dt="2021-01-12T11:47:08.529" v="9446"/>
          <ac:spMkLst>
            <pc:docMk/>
            <pc:sldMk cId="3429742235" sldId="382"/>
            <ac:spMk id="3" creationId="{84D1F13A-6DA9-B740-AADC-110F4A7B5246}"/>
          </ac:spMkLst>
        </pc:spChg>
        <pc:grpChg chg="add del mod">
          <ac:chgData name="BUCHINGER Reinhold" userId="c224a8df-2f97-4b73-b765-a2a845517bc1" providerId="ADAL" clId="{D03DFD25-5743-074F-ABAC-3B3132012B99}" dt="2021-01-12T11:47:34.833" v="9449" actId="165"/>
          <ac:grpSpMkLst>
            <pc:docMk/>
            <pc:sldMk cId="3429742235" sldId="382"/>
            <ac:grpSpMk id="6" creationId="{825775CF-D87B-5E4E-B141-D70EBC7FB68F}"/>
          </ac:grpSpMkLst>
        </pc:grpChg>
        <pc:picChg chg="add mod">
          <ac:chgData name="BUCHINGER Reinhold" userId="c224a8df-2f97-4b73-b765-a2a845517bc1" providerId="ADAL" clId="{D03DFD25-5743-074F-ABAC-3B3132012B99}" dt="2021-01-12T11:47:08.529" v="9446"/>
          <ac:picMkLst>
            <pc:docMk/>
            <pc:sldMk cId="3429742235" sldId="382"/>
            <ac:picMk id="5" creationId="{29A6C334-3F22-3D4E-8851-14EA7A4FA5E0}"/>
          </ac:picMkLst>
        </pc:picChg>
        <pc:picChg chg="add del mod topLvl">
          <ac:chgData name="BUCHINGER Reinhold" userId="c224a8df-2f97-4b73-b765-a2a845517bc1" providerId="ADAL" clId="{D03DFD25-5743-074F-ABAC-3B3132012B99}" dt="2021-01-12T11:48:28.233" v="9467" actId="1036"/>
          <ac:picMkLst>
            <pc:docMk/>
            <pc:sldMk cId="3429742235" sldId="382"/>
            <ac:picMk id="7" creationId="{1B8FC75D-428D-8041-BF2D-FD7A2152C622}"/>
          </ac:picMkLst>
        </pc:picChg>
        <pc:picChg chg="add del mod topLvl">
          <ac:chgData name="BUCHINGER Reinhold" userId="c224a8df-2f97-4b73-b765-a2a845517bc1" providerId="ADAL" clId="{D03DFD25-5743-074F-ABAC-3B3132012B99}" dt="2021-01-12T11:47:52.863" v="9456" actId="478"/>
          <ac:picMkLst>
            <pc:docMk/>
            <pc:sldMk cId="3429742235" sldId="382"/>
            <ac:picMk id="8" creationId="{4E778B48-0F27-9F47-A66F-DA9B4117D109}"/>
          </ac:picMkLst>
        </pc:picChg>
      </pc:sldChg>
      <pc:sldChg chg="addSp delSp modSp add mod modAnim">
        <pc:chgData name="BUCHINGER Reinhold" userId="c224a8df-2f97-4b73-b765-a2a845517bc1" providerId="ADAL" clId="{D03DFD25-5743-074F-ABAC-3B3132012B99}" dt="2021-01-12T12:27:30.782" v="9511" actId="1076"/>
        <pc:sldMkLst>
          <pc:docMk/>
          <pc:sldMk cId="1379758262" sldId="383"/>
        </pc:sldMkLst>
        <pc:spChg chg="mod">
          <ac:chgData name="BUCHINGER Reinhold" userId="c224a8df-2f97-4b73-b765-a2a845517bc1" providerId="ADAL" clId="{D03DFD25-5743-074F-ABAC-3B3132012B99}" dt="2021-01-12T12:26:53.987" v="9499" actId="20577"/>
          <ac:spMkLst>
            <pc:docMk/>
            <pc:sldMk cId="1379758262" sldId="383"/>
            <ac:spMk id="2" creationId="{0F3D55E0-D147-404A-A1E3-66DDB437EF01}"/>
          </ac:spMkLst>
        </pc:spChg>
        <pc:spChg chg="del">
          <ac:chgData name="BUCHINGER Reinhold" userId="c224a8df-2f97-4b73-b765-a2a845517bc1" providerId="ADAL" clId="{D03DFD25-5743-074F-ABAC-3B3132012B99}" dt="2021-01-12T12:27:00.912" v="9500" actId="478"/>
          <ac:spMkLst>
            <pc:docMk/>
            <pc:sldMk cId="1379758262" sldId="383"/>
            <ac:spMk id="3" creationId="{0B5A9AAD-0051-C149-8E0B-41B8AC94FBB2}"/>
          </ac:spMkLst>
        </pc:spChg>
        <pc:spChg chg="add del mod">
          <ac:chgData name="BUCHINGER Reinhold" userId="c224a8df-2f97-4b73-b765-a2a845517bc1" providerId="ADAL" clId="{D03DFD25-5743-074F-ABAC-3B3132012B99}" dt="2021-01-12T12:27:04.479" v="9501" actId="478"/>
          <ac:spMkLst>
            <pc:docMk/>
            <pc:sldMk cId="1379758262" sldId="383"/>
            <ac:spMk id="6" creationId="{B1F0500B-6F8C-0947-8C17-47644A92DF44}"/>
          </ac:spMkLst>
        </pc:spChg>
        <pc:spChg chg="del mod">
          <ac:chgData name="BUCHINGER Reinhold" userId="c224a8df-2f97-4b73-b765-a2a845517bc1" providerId="ADAL" clId="{D03DFD25-5743-074F-ABAC-3B3132012B99}" dt="2021-01-12T12:27:22.232" v="9507" actId="478"/>
          <ac:spMkLst>
            <pc:docMk/>
            <pc:sldMk cId="1379758262" sldId="383"/>
            <ac:spMk id="8" creationId="{514525DE-C1DC-8E4A-AB96-C142246978D9}"/>
          </ac:spMkLst>
        </pc:spChg>
        <pc:spChg chg="del mod">
          <ac:chgData name="BUCHINGER Reinhold" userId="c224a8df-2f97-4b73-b765-a2a845517bc1" providerId="ADAL" clId="{D03DFD25-5743-074F-ABAC-3B3132012B99}" dt="2021-01-12T12:27:24.572" v="9509" actId="478"/>
          <ac:spMkLst>
            <pc:docMk/>
            <pc:sldMk cId="1379758262" sldId="383"/>
            <ac:spMk id="17" creationId="{4A3C85B9-D3A4-3F4E-8957-C1871BAADB8F}"/>
          </ac:spMkLst>
        </pc:spChg>
        <pc:grpChg chg="del mod">
          <ac:chgData name="BUCHINGER Reinhold" userId="c224a8df-2f97-4b73-b765-a2a845517bc1" providerId="ADAL" clId="{D03DFD25-5743-074F-ABAC-3B3132012B99}" dt="2021-01-12T12:27:18.789" v="9505" actId="478"/>
          <ac:grpSpMkLst>
            <pc:docMk/>
            <pc:sldMk cId="1379758262" sldId="383"/>
            <ac:grpSpMk id="27" creationId="{F9F71DE3-6D76-7A4D-9237-38425D62AD22}"/>
          </ac:grpSpMkLst>
        </pc:grpChg>
        <pc:grpChg chg="mod">
          <ac:chgData name="BUCHINGER Reinhold" userId="c224a8df-2f97-4b73-b765-a2a845517bc1" providerId="ADAL" clId="{D03DFD25-5743-074F-ABAC-3B3132012B99}" dt="2021-01-12T12:27:30.782" v="9511" actId="1076"/>
          <ac:grpSpMkLst>
            <pc:docMk/>
            <pc:sldMk cId="1379758262" sldId="383"/>
            <ac:grpSpMk id="29" creationId="{F2B77004-F13C-B24F-B38F-CB4627A27F4B}"/>
          </ac:grpSpMkLst>
        </pc:grpChg>
        <pc:cxnChg chg="del">
          <ac:chgData name="BUCHINGER Reinhold" userId="c224a8df-2f97-4b73-b765-a2a845517bc1" providerId="ADAL" clId="{D03DFD25-5743-074F-ABAC-3B3132012B99}" dt="2021-01-12T12:27:25.849" v="9510" actId="478"/>
          <ac:cxnSpMkLst>
            <pc:docMk/>
            <pc:sldMk cId="1379758262" sldId="383"/>
            <ac:cxnSpMk id="5" creationId="{21B4BF7A-63F9-FA42-BCF5-CA47D1CEDCD3}"/>
          </ac:cxnSpMkLst>
        </pc:cxnChg>
      </pc:sldChg>
      <pc:sldChg chg="modSp add mod">
        <pc:chgData name="BUCHINGER Reinhold" userId="c224a8df-2f97-4b73-b765-a2a845517bc1" providerId="ADAL" clId="{D03DFD25-5743-074F-ABAC-3B3132012B99}" dt="2021-01-19T13:04:30.948" v="9523" actId="1076"/>
        <pc:sldMkLst>
          <pc:docMk/>
          <pc:sldMk cId="1287818075" sldId="384"/>
        </pc:sldMkLst>
        <pc:spChg chg="mod">
          <ac:chgData name="BUCHINGER Reinhold" userId="c224a8df-2f97-4b73-b765-a2a845517bc1" providerId="ADAL" clId="{D03DFD25-5743-074F-ABAC-3B3132012B99}" dt="2021-01-19T13:04:30.948" v="9523" actId="1076"/>
          <ac:spMkLst>
            <pc:docMk/>
            <pc:sldMk cId="1287818075" sldId="384"/>
            <ac:spMk id="2" creationId="{EEF0DC1E-955E-0F44-8144-16914BEC3F7E}"/>
          </ac:spMkLst>
        </pc:spChg>
      </pc:sldChg>
      <pc:sldChg chg="new del">
        <pc:chgData name="BUCHINGER Reinhold" userId="c224a8df-2f97-4b73-b765-a2a845517bc1" providerId="ADAL" clId="{D03DFD25-5743-074F-ABAC-3B3132012B99}" dt="2021-01-19T13:11:33.646" v="9526" actId="2696"/>
        <pc:sldMkLst>
          <pc:docMk/>
          <pc:sldMk cId="668560569" sldId="385"/>
        </pc:sldMkLst>
      </pc:sldChg>
      <pc:sldChg chg="addSp modSp new mod modAnim">
        <pc:chgData name="BUCHINGER Reinhold" userId="c224a8df-2f97-4b73-b765-a2a845517bc1" providerId="ADAL" clId="{D03DFD25-5743-074F-ABAC-3B3132012B99}" dt="2021-01-19T13:14:54.642" v="9881" actId="1076"/>
        <pc:sldMkLst>
          <pc:docMk/>
          <pc:sldMk cId="470526132" sldId="386"/>
        </pc:sldMkLst>
        <pc:spChg chg="mod">
          <ac:chgData name="BUCHINGER Reinhold" userId="c224a8df-2f97-4b73-b765-a2a845517bc1" providerId="ADAL" clId="{D03DFD25-5743-074F-ABAC-3B3132012B99}" dt="2021-01-19T13:11:41.452" v="9543" actId="20577"/>
          <ac:spMkLst>
            <pc:docMk/>
            <pc:sldMk cId="470526132" sldId="386"/>
            <ac:spMk id="2" creationId="{B4838618-3466-1945-A4F1-83288481EC05}"/>
          </ac:spMkLst>
        </pc:spChg>
        <pc:spChg chg="mod">
          <ac:chgData name="BUCHINGER Reinhold" userId="c224a8df-2f97-4b73-b765-a2a845517bc1" providerId="ADAL" clId="{D03DFD25-5743-074F-ABAC-3B3132012B99}" dt="2021-01-19T13:14:48.272" v="9880" actId="1076"/>
          <ac:spMkLst>
            <pc:docMk/>
            <pc:sldMk cId="470526132" sldId="386"/>
            <ac:spMk id="3" creationId="{0F5ABC76-A864-AD42-B0CD-270E871909C4}"/>
          </ac:spMkLst>
        </pc:spChg>
        <pc:spChg chg="add mod">
          <ac:chgData name="BUCHINGER Reinhold" userId="c224a8df-2f97-4b73-b765-a2a845517bc1" providerId="ADAL" clId="{D03DFD25-5743-074F-ABAC-3B3132012B99}" dt="2021-01-19T13:14:54.642" v="9881" actId="1076"/>
          <ac:spMkLst>
            <pc:docMk/>
            <pc:sldMk cId="470526132" sldId="386"/>
            <ac:spMk id="4" creationId="{5C918171-0DA7-284A-8EB3-61A860D9645E}"/>
          </ac:spMkLst>
        </pc:spChg>
      </pc:sldChg>
      <pc:sldChg chg="addSp modSp new mod modAnim">
        <pc:chgData name="BUCHINGER Reinhold" userId="c224a8df-2f97-4b73-b765-a2a845517bc1" providerId="ADAL" clId="{D03DFD25-5743-074F-ABAC-3B3132012B99}" dt="2021-01-19T13:24:41.049" v="10208" actId="1076"/>
        <pc:sldMkLst>
          <pc:docMk/>
          <pc:sldMk cId="1788993015" sldId="387"/>
        </pc:sldMkLst>
        <pc:spChg chg="mod">
          <ac:chgData name="BUCHINGER Reinhold" userId="c224a8df-2f97-4b73-b765-a2a845517bc1" providerId="ADAL" clId="{D03DFD25-5743-074F-ABAC-3B3132012B99}" dt="2021-01-19T13:20:17.062" v="9898" actId="20577"/>
          <ac:spMkLst>
            <pc:docMk/>
            <pc:sldMk cId="1788993015" sldId="387"/>
            <ac:spMk id="2" creationId="{D545D54D-DAC7-2145-8AA5-3EBB5A84F92F}"/>
          </ac:spMkLst>
        </pc:spChg>
        <pc:spChg chg="mod">
          <ac:chgData name="BUCHINGER Reinhold" userId="c224a8df-2f97-4b73-b765-a2a845517bc1" providerId="ADAL" clId="{D03DFD25-5743-074F-ABAC-3B3132012B99}" dt="2021-01-19T13:24:38.493" v="10207" actId="1076"/>
          <ac:spMkLst>
            <pc:docMk/>
            <pc:sldMk cId="1788993015" sldId="387"/>
            <ac:spMk id="3" creationId="{12A8C8F6-2D17-7342-8AC8-984507DD0CC7}"/>
          </ac:spMkLst>
        </pc:spChg>
        <pc:spChg chg="add mod">
          <ac:chgData name="BUCHINGER Reinhold" userId="c224a8df-2f97-4b73-b765-a2a845517bc1" providerId="ADAL" clId="{D03DFD25-5743-074F-ABAC-3B3132012B99}" dt="2021-01-19T13:24:41.049" v="10208" actId="1076"/>
          <ac:spMkLst>
            <pc:docMk/>
            <pc:sldMk cId="1788993015" sldId="387"/>
            <ac:spMk id="4" creationId="{B2CDF918-D1CB-9F40-8D4F-DBF0DFF43394}"/>
          </ac:spMkLst>
        </pc:spChg>
      </pc:sldChg>
      <pc:sldChg chg="addSp delSp modSp new mod delAnim modAnim">
        <pc:chgData name="BUCHINGER Reinhold" userId="c224a8df-2f97-4b73-b765-a2a845517bc1" providerId="ADAL" clId="{D03DFD25-5743-074F-ABAC-3B3132012B99}" dt="2021-01-19T14:00:08.170" v="11443" actId="21"/>
        <pc:sldMkLst>
          <pc:docMk/>
          <pc:sldMk cId="2671978946" sldId="388"/>
        </pc:sldMkLst>
        <pc:spChg chg="mod">
          <ac:chgData name="BUCHINGER Reinhold" userId="c224a8df-2f97-4b73-b765-a2a845517bc1" providerId="ADAL" clId="{D03DFD25-5743-074F-ABAC-3B3132012B99}" dt="2021-01-19T13:31:52.118" v="10231" actId="20577"/>
          <ac:spMkLst>
            <pc:docMk/>
            <pc:sldMk cId="2671978946" sldId="388"/>
            <ac:spMk id="2" creationId="{28CAA642-6E2A-5641-AD11-CF365B2265DF}"/>
          </ac:spMkLst>
        </pc:spChg>
        <pc:spChg chg="mod">
          <ac:chgData name="BUCHINGER Reinhold" userId="c224a8df-2f97-4b73-b765-a2a845517bc1" providerId="ADAL" clId="{D03DFD25-5743-074F-ABAC-3B3132012B99}" dt="2021-01-19T14:00:08.170" v="11443" actId="21"/>
          <ac:spMkLst>
            <pc:docMk/>
            <pc:sldMk cId="2671978946" sldId="388"/>
            <ac:spMk id="3" creationId="{49BAEEE7-5DCC-2544-9C73-959280954133}"/>
          </ac:spMkLst>
        </pc:spChg>
        <pc:spChg chg="add mod">
          <ac:chgData name="BUCHINGER Reinhold" userId="c224a8df-2f97-4b73-b765-a2a845517bc1" providerId="ADAL" clId="{D03DFD25-5743-074F-ABAC-3B3132012B99}" dt="2021-01-19T13:39:56.232" v="10506" actId="1076"/>
          <ac:spMkLst>
            <pc:docMk/>
            <pc:sldMk cId="2671978946" sldId="388"/>
            <ac:spMk id="4" creationId="{B14D3E93-75E5-8647-995C-3F1C9043C07E}"/>
          </ac:spMkLst>
        </pc:spChg>
        <pc:spChg chg="add mod">
          <ac:chgData name="BUCHINGER Reinhold" userId="c224a8df-2f97-4b73-b765-a2a845517bc1" providerId="ADAL" clId="{D03DFD25-5743-074F-ABAC-3B3132012B99}" dt="2021-01-19T13:39:56.232" v="10506" actId="1076"/>
          <ac:spMkLst>
            <pc:docMk/>
            <pc:sldMk cId="2671978946" sldId="388"/>
            <ac:spMk id="6" creationId="{09CAC917-A567-CB49-AC39-B2FF9F25E858}"/>
          </ac:spMkLst>
        </pc:spChg>
        <pc:cxnChg chg="add mod">
          <ac:chgData name="BUCHINGER Reinhold" userId="c224a8df-2f97-4b73-b765-a2a845517bc1" providerId="ADAL" clId="{D03DFD25-5743-074F-ABAC-3B3132012B99}" dt="2021-01-19T13:39:56.232" v="10506" actId="1076"/>
          <ac:cxnSpMkLst>
            <pc:docMk/>
            <pc:sldMk cId="2671978946" sldId="388"/>
            <ac:cxnSpMk id="5" creationId="{9844FF14-25B0-3D43-8132-0FCBDA78D8C0}"/>
          </ac:cxnSpMkLst>
        </pc:cxnChg>
        <pc:cxnChg chg="add del mod">
          <ac:chgData name="BUCHINGER Reinhold" userId="c224a8df-2f97-4b73-b765-a2a845517bc1" providerId="ADAL" clId="{D03DFD25-5743-074F-ABAC-3B3132012B99}" dt="2021-01-19T13:39:39.027" v="10505" actId="478"/>
          <ac:cxnSpMkLst>
            <pc:docMk/>
            <pc:sldMk cId="2671978946" sldId="388"/>
            <ac:cxnSpMk id="10" creationId="{CF4B57BC-20D4-7B42-8656-3234604AA040}"/>
          </ac:cxnSpMkLst>
        </pc:cxnChg>
      </pc:sldChg>
      <pc:sldChg chg="addSp delSp modSp add mod delAnim modAnim">
        <pc:chgData name="BUCHINGER Reinhold" userId="c224a8df-2f97-4b73-b765-a2a845517bc1" providerId="ADAL" clId="{D03DFD25-5743-074F-ABAC-3B3132012B99}" dt="2021-01-19T14:02:43.319" v="11525"/>
        <pc:sldMkLst>
          <pc:docMk/>
          <pc:sldMk cId="2170489339" sldId="389"/>
        </pc:sldMkLst>
        <pc:spChg chg="mod">
          <ac:chgData name="BUCHINGER Reinhold" userId="c224a8df-2f97-4b73-b765-a2a845517bc1" providerId="ADAL" clId="{D03DFD25-5743-074F-ABAC-3B3132012B99}" dt="2021-01-19T13:40:15.313" v="10534" actId="20577"/>
          <ac:spMkLst>
            <pc:docMk/>
            <pc:sldMk cId="2170489339" sldId="389"/>
            <ac:spMk id="2" creationId="{28CAA642-6E2A-5641-AD11-CF365B2265DF}"/>
          </ac:spMkLst>
        </pc:spChg>
        <pc:spChg chg="mod">
          <ac:chgData name="BUCHINGER Reinhold" userId="c224a8df-2f97-4b73-b765-a2a845517bc1" providerId="ADAL" clId="{D03DFD25-5743-074F-ABAC-3B3132012B99}" dt="2021-01-19T13:44:16.744" v="10901" actId="20577"/>
          <ac:spMkLst>
            <pc:docMk/>
            <pc:sldMk cId="2170489339" sldId="389"/>
            <ac:spMk id="3" creationId="{49BAEEE7-5DCC-2544-9C73-959280954133}"/>
          </ac:spMkLst>
        </pc:spChg>
        <pc:spChg chg="mod">
          <ac:chgData name="BUCHINGER Reinhold" userId="c224a8df-2f97-4b73-b765-a2a845517bc1" providerId="ADAL" clId="{D03DFD25-5743-074F-ABAC-3B3132012B99}" dt="2021-01-19T13:43:29.919" v="10869" actId="1076"/>
          <ac:spMkLst>
            <pc:docMk/>
            <pc:sldMk cId="2170489339" sldId="389"/>
            <ac:spMk id="4" creationId="{B14D3E93-75E5-8647-995C-3F1C9043C07E}"/>
          </ac:spMkLst>
        </pc:spChg>
        <pc:spChg chg="del mod">
          <ac:chgData name="BUCHINGER Reinhold" userId="c224a8df-2f97-4b73-b765-a2a845517bc1" providerId="ADAL" clId="{D03DFD25-5743-074F-ABAC-3B3132012B99}" dt="2021-01-19T13:41:57.557" v="10787" actId="478"/>
          <ac:spMkLst>
            <pc:docMk/>
            <pc:sldMk cId="2170489339" sldId="389"/>
            <ac:spMk id="6" creationId="{09CAC917-A567-CB49-AC39-B2FF9F25E858}"/>
          </ac:spMkLst>
        </pc:spChg>
        <pc:spChg chg="add mod">
          <ac:chgData name="BUCHINGER Reinhold" userId="c224a8df-2f97-4b73-b765-a2a845517bc1" providerId="ADAL" clId="{D03DFD25-5743-074F-ABAC-3B3132012B99}" dt="2021-01-19T14:01:37.272" v="11522" actId="1076"/>
          <ac:spMkLst>
            <pc:docMk/>
            <pc:sldMk cId="2170489339" sldId="389"/>
            <ac:spMk id="15" creationId="{7297DAA3-3A9A-CF44-93B5-D92A1A225731}"/>
          </ac:spMkLst>
        </pc:spChg>
        <pc:cxnChg chg="mod">
          <ac:chgData name="BUCHINGER Reinhold" userId="c224a8df-2f97-4b73-b765-a2a845517bc1" providerId="ADAL" clId="{D03DFD25-5743-074F-ABAC-3B3132012B99}" dt="2021-01-19T13:43:29.919" v="10869" actId="1076"/>
          <ac:cxnSpMkLst>
            <pc:docMk/>
            <pc:sldMk cId="2170489339" sldId="389"/>
            <ac:cxnSpMk id="5" creationId="{9844FF14-25B0-3D43-8132-0FCBDA78D8C0}"/>
          </ac:cxnSpMkLst>
        </pc:cxnChg>
        <pc:cxnChg chg="add mod">
          <ac:chgData name="BUCHINGER Reinhold" userId="c224a8df-2f97-4b73-b765-a2a845517bc1" providerId="ADAL" clId="{D03DFD25-5743-074F-ABAC-3B3132012B99}" dt="2021-01-19T13:43:29.919" v="10869" actId="1076"/>
          <ac:cxnSpMkLst>
            <pc:docMk/>
            <pc:sldMk cId="2170489339" sldId="389"/>
            <ac:cxnSpMk id="8" creationId="{4B1B8EEA-E4A5-2C4D-9A8B-D4249BFCEC8B}"/>
          </ac:cxnSpMkLst>
        </pc:cxnChg>
        <pc:cxnChg chg="add mod">
          <ac:chgData name="BUCHINGER Reinhold" userId="c224a8df-2f97-4b73-b765-a2a845517bc1" providerId="ADAL" clId="{D03DFD25-5743-074F-ABAC-3B3132012B99}" dt="2021-01-19T13:43:29.919" v="10869" actId="1076"/>
          <ac:cxnSpMkLst>
            <pc:docMk/>
            <pc:sldMk cId="2170489339" sldId="389"/>
            <ac:cxnSpMk id="9" creationId="{11055B5A-0A29-A641-83D8-B0AB3EFF7078}"/>
          </ac:cxnSpMkLst>
        </pc:cxnChg>
        <pc:cxnChg chg="add mod">
          <ac:chgData name="BUCHINGER Reinhold" userId="c224a8df-2f97-4b73-b765-a2a845517bc1" providerId="ADAL" clId="{D03DFD25-5743-074F-ABAC-3B3132012B99}" dt="2021-01-19T13:43:29.919" v="10869" actId="1076"/>
          <ac:cxnSpMkLst>
            <pc:docMk/>
            <pc:sldMk cId="2170489339" sldId="389"/>
            <ac:cxnSpMk id="11" creationId="{EE28F204-7E77-824A-A72D-1D1F12D98B1B}"/>
          </ac:cxnSpMkLst>
        </pc:cxnChg>
        <pc:cxnChg chg="add mod">
          <ac:chgData name="BUCHINGER Reinhold" userId="c224a8df-2f97-4b73-b765-a2a845517bc1" providerId="ADAL" clId="{D03DFD25-5743-074F-ABAC-3B3132012B99}" dt="2021-01-19T13:43:29.919" v="10869" actId="1076"/>
          <ac:cxnSpMkLst>
            <pc:docMk/>
            <pc:sldMk cId="2170489339" sldId="389"/>
            <ac:cxnSpMk id="13" creationId="{A787B774-04CC-8D46-BD17-49A120DE1DF5}"/>
          </ac:cxnSpMkLst>
        </pc:cxnChg>
      </pc:sldChg>
      <pc:sldChg chg="modSp add mod">
        <pc:chgData name="BUCHINGER Reinhold" userId="c224a8df-2f97-4b73-b765-a2a845517bc1" providerId="ADAL" clId="{D03DFD25-5743-074F-ABAC-3B3132012B99}" dt="2021-01-19T13:44:42.517" v="10929" actId="14100"/>
        <pc:sldMkLst>
          <pc:docMk/>
          <pc:sldMk cId="346265957" sldId="390"/>
        </pc:sldMkLst>
        <pc:spChg chg="mod">
          <ac:chgData name="BUCHINGER Reinhold" userId="c224a8df-2f97-4b73-b765-a2a845517bc1" providerId="ADAL" clId="{D03DFD25-5743-074F-ABAC-3B3132012B99}" dt="2021-01-19T13:44:11.996" v="10899" actId="20577"/>
          <ac:spMkLst>
            <pc:docMk/>
            <pc:sldMk cId="346265957" sldId="390"/>
            <ac:spMk id="3" creationId="{49BAEEE7-5DCC-2544-9C73-959280954133}"/>
          </ac:spMkLst>
        </pc:spChg>
        <pc:cxnChg chg="mod">
          <ac:chgData name="BUCHINGER Reinhold" userId="c224a8df-2f97-4b73-b765-a2a845517bc1" providerId="ADAL" clId="{D03DFD25-5743-074F-ABAC-3B3132012B99}" dt="2021-01-19T13:44:42.517" v="10929" actId="14100"/>
          <ac:cxnSpMkLst>
            <pc:docMk/>
            <pc:sldMk cId="346265957" sldId="390"/>
            <ac:cxnSpMk id="9" creationId="{11055B5A-0A29-A641-83D8-B0AB3EFF7078}"/>
          </ac:cxnSpMkLst>
        </pc:cxnChg>
        <pc:cxnChg chg="mod">
          <ac:chgData name="BUCHINGER Reinhold" userId="c224a8df-2f97-4b73-b765-a2a845517bc1" providerId="ADAL" clId="{D03DFD25-5743-074F-ABAC-3B3132012B99}" dt="2021-01-19T13:44:36.855" v="10928" actId="14100"/>
          <ac:cxnSpMkLst>
            <pc:docMk/>
            <pc:sldMk cId="346265957" sldId="390"/>
            <ac:cxnSpMk id="11" creationId="{EE28F204-7E77-824A-A72D-1D1F12D98B1B}"/>
          </ac:cxnSpMkLst>
        </pc:cxnChg>
      </pc:sldChg>
      <pc:sldChg chg="modSp add del mod">
        <pc:chgData name="BUCHINGER Reinhold" userId="c224a8df-2f97-4b73-b765-a2a845517bc1" providerId="ADAL" clId="{D03DFD25-5743-074F-ABAC-3B3132012B99}" dt="2021-01-19T13:45:05.892" v="10932" actId="2696"/>
        <pc:sldMkLst>
          <pc:docMk/>
          <pc:sldMk cId="1932844809" sldId="391"/>
        </pc:sldMkLst>
        <pc:spChg chg="mod">
          <ac:chgData name="BUCHINGER Reinhold" userId="c224a8df-2f97-4b73-b765-a2a845517bc1" providerId="ADAL" clId="{D03DFD25-5743-074F-ABAC-3B3132012B99}" dt="2021-01-19T13:44:55.489" v="10931" actId="20577"/>
          <ac:spMkLst>
            <pc:docMk/>
            <pc:sldMk cId="1932844809" sldId="391"/>
            <ac:spMk id="3" creationId="{49BAEEE7-5DCC-2544-9C73-959280954133}"/>
          </ac:spMkLst>
        </pc:spChg>
      </pc:sldChg>
      <pc:sldChg chg="addSp modSp new mod">
        <pc:chgData name="BUCHINGER Reinhold" userId="c224a8df-2f97-4b73-b765-a2a845517bc1" providerId="ADAL" clId="{D03DFD25-5743-074F-ABAC-3B3132012B99}" dt="2021-01-19T13:54:26.388" v="11090" actId="20577"/>
        <pc:sldMkLst>
          <pc:docMk/>
          <pc:sldMk cId="2647640526" sldId="391"/>
        </pc:sldMkLst>
        <pc:spChg chg="mod">
          <ac:chgData name="BUCHINGER Reinhold" userId="c224a8df-2f97-4b73-b765-a2a845517bc1" providerId="ADAL" clId="{D03DFD25-5743-074F-ABAC-3B3132012B99}" dt="2021-01-19T13:45:46.291" v="10972" actId="20577"/>
          <ac:spMkLst>
            <pc:docMk/>
            <pc:sldMk cId="2647640526" sldId="391"/>
            <ac:spMk id="2" creationId="{2D51EDA4-9826-7D42-B95A-7E05EA0B3F81}"/>
          </ac:spMkLst>
        </pc:spChg>
        <pc:spChg chg="mod">
          <ac:chgData name="BUCHINGER Reinhold" userId="c224a8df-2f97-4b73-b765-a2a845517bc1" providerId="ADAL" clId="{D03DFD25-5743-074F-ABAC-3B3132012B99}" dt="2021-01-19T13:54:26.388" v="11090" actId="20577"/>
          <ac:spMkLst>
            <pc:docMk/>
            <pc:sldMk cId="2647640526" sldId="391"/>
            <ac:spMk id="3" creationId="{8519DB0A-6948-264B-BF91-A8F37BC92931}"/>
          </ac:spMkLst>
        </pc:spChg>
        <pc:picChg chg="add mod">
          <ac:chgData name="BUCHINGER Reinhold" userId="c224a8df-2f97-4b73-b765-a2a845517bc1" providerId="ADAL" clId="{D03DFD25-5743-074F-ABAC-3B3132012B99}" dt="2021-01-19T13:54:14.593" v="11053" actId="1076"/>
          <ac:picMkLst>
            <pc:docMk/>
            <pc:sldMk cId="2647640526" sldId="391"/>
            <ac:picMk id="5" creationId="{34A08F96-BDCA-F345-98B6-0B18970BD470}"/>
          </ac:picMkLst>
        </pc:picChg>
      </pc:sldChg>
      <pc:sldChg chg="addSp delSp modSp add mod">
        <pc:chgData name="BUCHINGER Reinhold" userId="c224a8df-2f97-4b73-b765-a2a845517bc1" providerId="ADAL" clId="{D03DFD25-5743-074F-ABAC-3B3132012B99}" dt="2021-01-25T14:01:51.609" v="12248" actId="20577"/>
        <pc:sldMkLst>
          <pc:docMk/>
          <pc:sldMk cId="3090393863" sldId="392"/>
        </pc:sldMkLst>
        <pc:spChg chg="mod">
          <ac:chgData name="BUCHINGER Reinhold" userId="c224a8df-2f97-4b73-b765-a2a845517bc1" providerId="ADAL" clId="{D03DFD25-5743-074F-ABAC-3B3132012B99}" dt="2021-01-25T14:01:51.609" v="12248" actId="20577"/>
          <ac:spMkLst>
            <pc:docMk/>
            <pc:sldMk cId="3090393863" sldId="392"/>
            <ac:spMk id="3" creationId="{8519DB0A-6948-264B-BF91-A8F37BC92931}"/>
          </ac:spMkLst>
        </pc:spChg>
        <pc:picChg chg="del">
          <ac:chgData name="BUCHINGER Reinhold" userId="c224a8df-2f97-4b73-b765-a2a845517bc1" providerId="ADAL" clId="{D03DFD25-5743-074F-ABAC-3B3132012B99}" dt="2021-01-19T13:54:41.212" v="11092" actId="478"/>
          <ac:picMkLst>
            <pc:docMk/>
            <pc:sldMk cId="3090393863" sldId="392"/>
            <ac:picMk id="5" creationId="{34A08F96-BDCA-F345-98B6-0B18970BD470}"/>
          </ac:picMkLst>
        </pc:picChg>
        <pc:picChg chg="add mod">
          <ac:chgData name="BUCHINGER Reinhold" userId="c224a8df-2f97-4b73-b765-a2a845517bc1" providerId="ADAL" clId="{D03DFD25-5743-074F-ABAC-3B3132012B99}" dt="2021-01-19T13:57:45.940" v="11221" actId="1076"/>
          <ac:picMkLst>
            <pc:docMk/>
            <pc:sldMk cId="3090393863" sldId="392"/>
            <ac:picMk id="6" creationId="{7DFBB64B-D286-1F41-916B-81A87C31F19D}"/>
          </ac:picMkLst>
        </pc:picChg>
      </pc:sldChg>
      <pc:sldChg chg="addSp modSp new mod">
        <pc:chgData name="BUCHINGER Reinhold" userId="c224a8df-2f97-4b73-b765-a2a845517bc1" providerId="ADAL" clId="{D03DFD25-5743-074F-ABAC-3B3132012B99}" dt="2021-01-19T14:09:26.322" v="11753" actId="1076"/>
        <pc:sldMkLst>
          <pc:docMk/>
          <pc:sldMk cId="1994569478" sldId="393"/>
        </pc:sldMkLst>
        <pc:spChg chg="mod">
          <ac:chgData name="BUCHINGER Reinhold" userId="c224a8df-2f97-4b73-b765-a2a845517bc1" providerId="ADAL" clId="{D03DFD25-5743-074F-ABAC-3B3132012B99}" dt="2021-01-19T14:09:13.280" v="11751" actId="1076"/>
          <ac:spMkLst>
            <pc:docMk/>
            <pc:sldMk cId="1994569478" sldId="393"/>
            <ac:spMk id="2" creationId="{BBCDD540-8C28-E149-8E22-CE578AC33A23}"/>
          </ac:spMkLst>
        </pc:spChg>
        <pc:spChg chg="mod">
          <ac:chgData name="BUCHINGER Reinhold" userId="c224a8df-2f97-4b73-b765-a2a845517bc1" providerId="ADAL" clId="{D03DFD25-5743-074F-ABAC-3B3132012B99}" dt="2021-01-19T14:09:16.668" v="11752" actId="1076"/>
          <ac:spMkLst>
            <pc:docMk/>
            <pc:sldMk cId="1994569478" sldId="393"/>
            <ac:spMk id="3" creationId="{011C15CB-9EC1-DF4E-971F-51252CB72659}"/>
          </ac:spMkLst>
        </pc:spChg>
        <pc:spChg chg="add mod">
          <ac:chgData name="BUCHINGER Reinhold" userId="c224a8df-2f97-4b73-b765-a2a845517bc1" providerId="ADAL" clId="{D03DFD25-5743-074F-ABAC-3B3132012B99}" dt="2021-01-19T14:09:26.322" v="11753" actId="1076"/>
          <ac:spMkLst>
            <pc:docMk/>
            <pc:sldMk cId="1994569478" sldId="393"/>
            <ac:spMk id="4" creationId="{CA20B9F1-9BDA-E645-BF09-C0D8CABC18B6}"/>
          </ac:spMkLst>
        </pc:spChg>
      </pc:sldChg>
      <pc:sldChg chg="add del">
        <pc:chgData name="BUCHINGER Reinhold" userId="c224a8df-2f97-4b73-b765-a2a845517bc1" providerId="ADAL" clId="{D03DFD25-5743-074F-ABAC-3B3132012B99}" dt="2021-01-19T13:59:56.077" v="11442"/>
        <pc:sldMkLst>
          <pc:docMk/>
          <pc:sldMk cId="992771767" sldId="394"/>
        </pc:sldMkLst>
      </pc:sldChg>
      <pc:sldChg chg="addSp delSp modSp add mod">
        <pc:chgData name="BUCHINGER Reinhold" userId="c224a8df-2f97-4b73-b765-a2a845517bc1" providerId="ADAL" clId="{D03DFD25-5743-074F-ABAC-3B3132012B99}" dt="2021-01-25T14:10:51.195" v="12845" actId="21"/>
        <pc:sldMkLst>
          <pc:docMk/>
          <pc:sldMk cId="3867236803" sldId="394"/>
        </pc:sldMkLst>
        <pc:spChg chg="mod">
          <ac:chgData name="BUCHINGER Reinhold" userId="c224a8df-2f97-4b73-b765-a2a845517bc1" providerId="ADAL" clId="{D03DFD25-5743-074F-ABAC-3B3132012B99}" dt="2021-01-19T14:10:18.786" v="11847" actId="20577"/>
          <ac:spMkLst>
            <pc:docMk/>
            <pc:sldMk cId="3867236803" sldId="394"/>
            <ac:spMk id="3" creationId="{91C4FF2C-DBDB-8F4C-B48C-4209C22AA434}"/>
          </ac:spMkLst>
        </pc:spChg>
        <pc:picChg chg="add del mod">
          <ac:chgData name="BUCHINGER Reinhold" userId="c224a8df-2f97-4b73-b765-a2a845517bc1" providerId="ADAL" clId="{D03DFD25-5743-074F-ABAC-3B3132012B99}" dt="2021-01-25T14:10:51.195" v="12845" actId="21"/>
          <ac:picMkLst>
            <pc:docMk/>
            <pc:sldMk cId="3867236803" sldId="394"/>
            <ac:picMk id="4" creationId="{1B7795D7-7BA5-9244-AB1C-877D6192F878}"/>
          </ac:picMkLst>
        </pc:picChg>
      </pc:sldChg>
      <pc:sldChg chg="modSp add mod">
        <pc:chgData name="BUCHINGER Reinhold" userId="c224a8df-2f97-4b73-b765-a2a845517bc1" providerId="ADAL" clId="{D03DFD25-5743-074F-ABAC-3B3132012B99}" dt="2021-01-25T13:51:35.076" v="11865" actId="20577"/>
        <pc:sldMkLst>
          <pc:docMk/>
          <pc:sldMk cId="2845795853" sldId="395"/>
        </pc:sldMkLst>
        <pc:spChg chg="mod">
          <ac:chgData name="BUCHINGER Reinhold" userId="c224a8df-2f97-4b73-b765-a2a845517bc1" providerId="ADAL" clId="{D03DFD25-5743-074F-ABAC-3B3132012B99}" dt="2021-01-25T13:51:35.076" v="11865" actId="20577"/>
          <ac:spMkLst>
            <pc:docMk/>
            <pc:sldMk cId="2845795853" sldId="395"/>
            <ac:spMk id="2" creationId="{EEF0DC1E-955E-0F44-8144-16914BEC3F7E}"/>
          </ac:spMkLst>
        </pc:spChg>
      </pc:sldChg>
      <pc:sldChg chg="new del">
        <pc:chgData name="BUCHINGER Reinhold" userId="c224a8df-2f97-4b73-b765-a2a845517bc1" providerId="ADAL" clId="{D03DFD25-5743-074F-ABAC-3B3132012B99}" dt="2021-01-25T14:00:41.306" v="12192" actId="2696"/>
        <pc:sldMkLst>
          <pc:docMk/>
          <pc:sldMk cId="1694473206" sldId="396"/>
        </pc:sldMkLst>
      </pc:sldChg>
      <pc:sldChg chg="modSp new mod">
        <pc:chgData name="BUCHINGER Reinhold" userId="c224a8df-2f97-4b73-b765-a2a845517bc1" providerId="ADAL" clId="{D03DFD25-5743-074F-ABAC-3B3132012B99}" dt="2021-01-25T14:06:12.819" v="12729" actId="14"/>
        <pc:sldMkLst>
          <pc:docMk/>
          <pc:sldMk cId="2546750686" sldId="397"/>
        </pc:sldMkLst>
        <pc:spChg chg="mod">
          <ac:chgData name="BUCHINGER Reinhold" userId="c224a8df-2f97-4b73-b765-a2a845517bc1" providerId="ADAL" clId="{D03DFD25-5743-074F-ABAC-3B3132012B99}" dt="2021-01-25T13:53:02.358" v="11895" actId="20577"/>
          <ac:spMkLst>
            <pc:docMk/>
            <pc:sldMk cId="2546750686" sldId="397"/>
            <ac:spMk id="2" creationId="{528655FD-F9C1-CB4E-A830-75DC214509D7}"/>
          </ac:spMkLst>
        </pc:spChg>
        <pc:spChg chg="mod">
          <ac:chgData name="BUCHINGER Reinhold" userId="c224a8df-2f97-4b73-b765-a2a845517bc1" providerId="ADAL" clId="{D03DFD25-5743-074F-ABAC-3B3132012B99}" dt="2021-01-25T14:06:12.819" v="12729" actId="14"/>
          <ac:spMkLst>
            <pc:docMk/>
            <pc:sldMk cId="2546750686" sldId="397"/>
            <ac:spMk id="3" creationId="{5199D464-2A13-2747-8C58-52F5AEAEC4CD}"/>
          </ac:spMkLst>
        </pc:spChg>
      </pc:sldChg>
      <pc:sldChg chg="addSp modSp new mod modAnim">
        <pc:chgData name="BUCHINGER Reinhold" userId="c224a8df-2f97-4b73-b765-a2a845517bc1" providerId="ADAL" clId="{D03DFD25-5743-074F-ABAC-3B3132012B99}" dt="2021-01-25T14:09:28.275" v="12788" actId="1076"/>
        <pc:sldMkLst>
          <pc:docMk/>
          <pc:sldMk cId="2827237339" sldId="398"/>
        </pc:sldMkLst>
        <pc:spChg chg="mod">
          <ac:chgData name="BUCHINGER Reinhold" userId="c224a8df-2f97-4b73-b765-a2a845517bc1" providerId="ADAL" clId="{D03DFD25-5743-074F-ABAC-3B3132012B99}" dt="2021-01-25T14:01:01.142" v="12218" actId="20577"/>
          <ac:spMkLst>
            <pc:docMk/>
            <pc:sldMk cId="2827237339" sldId="398"/>
            <ac:spMk id="2" creationId="{0AA92BEB-FBFC-9546-A326-4EC2D515C8D4}"/>
          </ac:spMkLst>
        </pc:spChg>
        <pc:spChg chg="mod">
          <ac:chgData name="BUCHINGER Reinhold" userId="c224a8df-2f97-4b73-b765-a2a845517bc1" providerId="ADAL" clId="{D03DFD25-5743-074F-ABAC-3B3132012B99}" dt="2021-01-25T14:07:12.104" v="12752" actId="20577"/>
          <ac:spMkLst>
            <pc:docMk/>
            <pc:sldMk cId="2827237339" sldId="398"/>
            <ac:spMk id="3" creationId="{ABF3C46F-244C-E34B-A13C-B3024ED70C36}"/>
          </ac:spMkLst>
        </pc:spChg>
        <pc:spChg chg="add mod">
          <ac:chgData name="BUCHINGER Reinhold" userId="c224a8df-2f97-4b73-b765-a2a845517bc1" providerId="ADAL" clId="{D03DFD25-5743-074F-ABAC-3B3132012B99}" dt="2021-01-25T14:08:09.659" v="12774" actId="14100"/>
          <ac:spMkLst>
            <pc:docMk/>
            <pc:sldMk cId="2827237339" sldId="398"/>
            <ac:spMk id="4" creationId="{B95F6EDE-9A04-AD47-AEF0-160740060791}"/>
          </ac:spMkLst>
        </pc:spChg>
        <pc:spChg chg="add mod">
          <ac:chgData name="BUCHINGER Reinhold" userId="c224a8df-2f97-4b73-b765-a2a845517bc1" providerId="ADAL" clId="{D03DFD25-5743-074F-ABAC-3B3132012B99}" dt="2021-01-25T14:09:28.275" v="12788" actId="1076"/>
          <ac:spMkLst>
            <pc:docMk/>
            <pc:sldMk cId="2827237339" sldId="398"/>
            <ac:spMk id="5" creationId="{B41A1ECB-9789-D247-BB76-8F07BD5E76B3}"/>
          </ac:spMkLst>
        </pc:spChg>
      </pc:sldChg>
      <pc:sldChg chg="addSp modSp new mod">
        <pc:chgData name="BUCHINGER Reinhold" userId="c224a8df-2f97-4b73-b765-a2a845517bc1" providerId="ADAL" clId="{D03DFD25-5743-074F-ABAC-3B3132012B99}" dt="2021-01-25T14:24:47.412" v="13131" actId="5793"/>
        <pc:sldMkLst>
          <pc:docMk/>
          <pc:sldMk cId="674074552" sldId="399"/>
        </pc:sldMkLst>
        <pc:spChg chg="mod">
          <ac:chgData name="BUCHINGER Reinhold" userId="c224a8df-2f97-4b73-b765-a2a845517bc1" providerId="ADAL" clId="{D03DFD25-5743-074F-ABAC-3B3132012B99}" dt="2021-01-25T14:09:53.138" v="12798" actId="20577"/>
          <ac:spMkLst>
            <pc:docMk/>
            <pc:sldMk cId="674074552" sldId="399"/>
            <ac:spMk id="2" creationId="{C72C1D36-AAD5-8C49-B39D-3E85C40F0C53}"/>
          </ac:spMkLst>
        </pc:spChg>
        <pc:spChg chg="mod">
          <ac:chgData name="BUCHINGER Reinhold" userId="c224a8df-2f97-4b73-b765-a2a845517bc1" providerId="ADAL" clId="{D03DFD25-5743-074F-ABAC-3B3132012B99}" dt="2021-01-25T14:24:47.412" v="13131" actId="5793"/>
          <ac:spMkLst>
            <pc:docMk/>
            <pc:sldMk cId="674074552" sldId="399"/>
            <ac:spMk id="3" creationId="{8A130A21-7BEA-7C4A-80CF-A32F51FDB19B}"/>
          </ac:spMkLst>
        </pc:spChg>
        <pc:spChg chg="add mod">
          <ac:chgData name="BUCHINGER Reinhold" userId="c224a8df-2f97-4b73-b765-a2a845517bc1" providerId="ADAL" clId="{D03DFD25-5743-074F-ABAC-3B3132012B99}" dt="2021-01-25T14:12:48.109" v="12919" actId="1076"/>
          <ac:spMkLst>
            <pc:docMk/>
            <pc:sldMk cId="674074552" sldId="399"/>
            <ac:spMk id="5" creationId="{E5B549E9-316B-0E45-8D97-9AB86FA1DB5E}"/>
          </ac:spMkLst>
        </pc:spChg>
        <pc:picChg chg="add mod">
          <ac:chgData name="BUCHINGER Reinhold" userId="c224a8df-2f97-4b73-b765-a2a845517bc1" providerId="ADAL" clId="{D03DFD25-5743-074F-ABAC-3B3132012B99}" dt="2021-01-25T14:12:27.124" v="12914" actId="1076"/>
          <ac:picMkLst>
            <pc:docMk/>
            <pc:sldMk cId="674074552" sldId="399"/>
            <ac:picMk id="4" creationId="{DB0258D1-22D7-F54A-9612-E1A6973E6727}"/>
          </ac:picMkLst>
        </pc:picChg>
        <pc:cxnChg chg="add mod">
          <ac:chgData name="BUCHINGER Reinhold" userId="c224a8df-2f97-4b73-b765-a2a845517bc1" providerId="ADAL" clId="{D03DFD25-5743-074F-ABAC-3B3132012B99}" dt="2021-01-25T14:12:38.184" v="12917" actId="14100"/>
          <ac:cxnSpMkLst>
            <pc:docMk/>
            <pc:sldMk cId="674074552" sldId="399"/>
            <ac:cxnSpMk id="6" creationId="{644BA587-16AE-DB41-9BF9-1EF96FEA4742}"/>
          </ac:cxnSpMkLst>
        </pc:cxnChg>
      </pc:sldChg>
      <pc:sldChg chg="modSp new mod">
        <pc:chgData name="BUCHINGER Reinhold" userId="c224a8df-2f97-4b73-b765-a2a845517bc1" providerId="ADAL" clId="{D03DFD25-5743-074F-ABAC-3B3132012B99}" dt="2021-01-25T16:08:46.851" v="13870" actId="5793"/>
        <pc:sldMkLst>
          <pc:docMk/>
          <pc:sldMk cId="1181293979" sldId="400"/>
        </pc:sldMkLst>
        <pc:spChg chg="mod">
          <ac:chgData name="BUCHINGER Reinhold" userId="c224a8df-2f97-4b73-b765-a2a845517bc1" providerId="ADAL" clId="{D03DFD25-5743-074F-ABAC-3B3132012B99}" dt="2021-01-25T14:25:01.697" v="13145" actId="20577"/>
          <ac:spMkLst>
            <pc:docMk/>
            <pc:sldMk cId="1181293979" sldId="400"/>
            <ac:spMk id="2" creationId="{6480875D-9AFB-6242-91F1-4F4D6FF9B8F2}"/>
          </ac:spMkLst>
        </pc:spChg>
        <pc:spChg chg="mod">
          <ac:chgData name="BUCHINGER Reinhold" userId="c224a8df-2f97-4b73-b765-a2a845517bc1" providerId="ADAL" clId="{D03DFD25-5743-074F-ABAC-3B3132012B99}" dt="2021-01-25T16:08:46.851" v="13870" actId="5793"/>
          <ac:spMkLst>
            <pc:docMk/>
            <pc:sldMk cId="1181293979" sldId="400"/>
            <ac:spMk id="3" creationId="{1291AE5E-5FDB-F14A-B568-D19EB3127497}"/>
          </ac:spMkLst>
        </pc:spChg>
      </pc:sldChg>
      <pc:sldChg chg="modSp add mod">
        <pc:chgData name="BUCHINGER Reinhold" userId="c224a8df-2f97-4b73-b765-a2a845517bc1" providerId="ADAL" clId="{D03DFD25-5743-074F-ABAC-3B3132012B99}" dt="2021-01-25T16:09:23.937" v="13912" actId="122"/>
        <pc:sldMkLst>
          <pc:docMk/>
          <pc:sldMk cId="1271875622" sldId="401"/>
        </pc:sldMkLst>
        <pc:spChg chg="mod">
          <ac:chgData name="BUCHINGER Reinhold" userId="c224a8df-2f97-4b73-b765-a2a845517bc1" providerId="ADAL" clId="{D03DFD25-5743-074F-ABAC-3B3132012B99}" dt="2021-01-25T16:09:23.937" v="13912" actId="122"/>
          <ac:spMkLst>
            <pc:docMk/>
            <pc:sldMk cId="1271875622" sldId="401"/>
            <ac:spMk id="2" creationId="{EEF0DC1E-955E-0F44-8144-16914BEC3F7E}"/>
          </ac:spMkLst>
        </pc:spChg>
      </pc:sldChg>
      <pc:sldChg chg="new del">
        <pc:chgData name="BUCHINGER Reinhold" userId="c224a8df-2f97-4b73-b765-a2a845517bc1" providerId="ADAL" clId="{D03DFD25-5743-074F-ABAC-3B3132012B99}" dt="2021-01-25T16:09:42.278" v="13916" actId="2696"/>
        <pc:sldMkLst>
          <pc:docMk/>
          <pc:sldMk cId="1958794727" sldId="402"/>
        </pc:sldMkLst>
      </pc:sldChg>
      <pc:sldChg chg="new del">
        <pc:chgData name="BUCHINGER Reinhold" userId="c224a8df-2f97-4b73-b765-a2a845517bc1" providerId="ADAL" clId="{D03DFD25-5743-074F-ABAC-3B3132012B99}" dt="2021-01-25T16:09:42.868" v="13917" actId="2696"/>
        <pc:sldMkLst>
          <pc:docMk/>
          <pc:sldMk cId="3670570691" sldId="403"/>
        </pc:sldMkLst>
      </pc:sldChg>
      <pc:sldChg chg="modSp new mod">
        <pc:chgData name="BUCHINGER Reinhold" userId="c224a8df-2f97-4b73-b765-a2a845517bc1" providerId="ADAL" clId="{D03DFD25-5743-074F-ABAC-3B3132012B99}" dt="2021-01-25T16:15:05.796" v="14568" actId="20577"/>
        <pc:sldMkLst>
          <pc:docMk/>
          <pc:sldMk cId="4103183725" sldId="404"/>
        </pc:sldMkLst>
        <pc:spChg chg="mod">
          <ac:chgData name="BUCHINGER Reinhold" userId="c224a8df-2f97-4b73-b765-a2a845517bc1" providerId="ADAL" clId="{D03DFD25-5743-074F-ABAC-3B3132012B99}" dt="2021-01-25T16:12:06.713" v="14188" actId="20577"/>
          <ac:spMkLst>
            <pc:docMk/>
            <pc:sldMk cId="4103183725" sldId="404"/>
            <ac:spMk id="2" creationId="{C131F4C7-E7D9-C343-9C6B-39874B3B9F32}"/>
          </ac:spMkLst>
        </pc:spChg>
        <pc:spChg chg="mod">
          <ac:chgData name="BUCHINGER Reinhold" userId="c224a8df-2f97-4b73-b765-a2a845517bc1" providerId="ADAL" clId="{D03DFD25-5743-074F-ABAC-3B3132012B99}" dt="2021-01-25T16:15:05.796" v="14568" actId="20577"/>
          <ac:spMkLst>
            <pc:docMk/>
            <pc:sldMk cId="4103183725" sldId="404"/>
            <ac:spMk id="3" creationId="{18C12274-96EE-5F4F-A3C7-930A0CEE2254}"/>
          </ac:spMkLst>
        </pc:spChg>
      </pc:sldChg>
      <pc:sldChg chg="modSp add mod">
        <pc:chgData name="BUCHINGER Reinhold" userId="c224a8df-2f97-4b73-b765-a2a845517bc1" providerId="ADAL" clId="{D03DFD25-5743-074F-ABAC-3B3132012B99}" dt="2021-01-25T16:20:03.045" v="15013" actId="20577"/>
        <pc:sldMkLst>
          <pc:docMk/>
          <pc:sldMk cId="922762541" sldId="405"/>
        </pc:sldMkLst>
        <pc:spChg chg="mod">
          <ac:chgData name="BUCHINGER Reinhold" userId="c224a8df-2f97-4b73-b765-a2a845517bc1" providerId="ADAL" clId="{D03DFD25-5743-074F-ABAC-3B3132012B99}" dt="2021-01-25T16:15:20.711" v="14592" actId="20577"/>
          <ac:spMkLst>
            <pc:docMk/>
            <pc:sldMk cId="922762541" sldId="405"/>
            <ac:spMk id="2" creationId="{C131F4C7-E7D9-C343-9C6B-39874B3B9F32}"/>
          </ac:spMkLst>
        </pc:spChg>
        <pc:spChg chg="mod">
          <ac:chgData name="BUCHINGER Reinhold" userId="c224a8df-2f97-4b73-b765-a2a845517bc1" providerId="ADAL" clId="{D03DFD25-5743-074F-ABAC-3B3132012B99}" dt="2021-01-25T16:20:03.045" v="15013" actId="20577"/>
          <ac:spMkLst>
            <pc:docMk/>
            <pc:sldMk cId="922762541" sldId="405"/>
            <ac:spMk id="3" creationId="{18C12274-96EE-5F4F-A3C7-930A0CEE2254}"/>
          </ac:spMkLst>
        </pc:spChg>
      </pc:sldChg>
      <pc:sldChg chg="addSp modSp new mod">
        <pc:chgData name="BUCHINGER Reinhold" userId="c224a8df-2f97-4b73-b765-a2a845517bc1" providerId="ADAL" clId="{D03DFD25-5743-074F-ABAC-3B3132012B99}" dt="2021-01-25T16:28:29.430" v="15647" actId="113"/>
        <pc:sldMkLst>
          <pc:docMk/>
          <pc:sldMk cId="2570534489" sldId="406"/>
        </pc:sldMkLst>
        <pc:spChg chg="mod">
          <ac:chgData name="BUCHINGER Reinhold" userId="c224a8df-2f97-4b73-b765-a2a845517bc1" providerId="ADAL" clId="{D03DFD25-5743-074F-ABAC-3B3132012B99}" dt="2021-01-25T16:20:24.329" v="15041" actId="20577"/>
          <ac:spMkLst>
            <pc:docMk/>
            <pc:sldMk cId="2570534489" sldId="406"/>
            <ac:spMk id="2" creationId="{607E5A8F-2C83-6540-A0E3-251A3AE8065A}"/>
          </ac:spMkLst>
        </pc:spChg>
        <pc:spChg chg="mod">
          <ac:chgData name="BUCHINGER Reinhold" userId="c224a8df-2f97-4b73-b765-a2a845517bc1" providerId="ADAL" clId="{D03DFD25-5743-074F-ABAC-3B3132012B99}" dt="2021-01-25T16:28:29.430" v="15647" actId="113"/>
          <ac:spMkLst>
            <pc:docMk/>
            <pc:sldMk cId="2570534489" sldId="406"/>
            <ac:spMk id="3" creationId="{1C2FEBE1-9F32-A74E-8972-743FDCCA2849}"/>
          </ac:spMkLst>
        </pc:spChg>
        <pc:spChg chg="add mod">
          <ac:chgData name="BUCHINGER Reinhold" userId="c224a8df-2f97-4b73-b765-a2a845517bc1" providerId="ADAL" clId="{D03DFD25-5743-074F-ABAC-3B3132012B99}" dt="2021-01-25T16:26:05.575" v="15293" actId="1076"/>
          <ac:spMkLst>
            <pc:docMk/>
            <pc:sldMk cId="2570534489" sldId="406"/>
            <ac:spMk id="4" creationId="{97EFE154-102B-D942-B2C1-99F777D8D103}"/>
          </ac:spMkLst>
        </pc:spChg>
      </pc:sldChg>
      <pc:sldChg chg="new del">
        <pc:chgData name="BUCHINGER Reinhold" userId="c224a8df-2f97-4b73-b765-a2a845517bc1" providerId="ADAL" clId="{D03DFD25-5743-074F-ABAC-3B3132012B99}" dt="2021-01-25T16:29:04.848" v="15650" actId="2696"/>
        <pc:sldMkLst>
          <pc:docMk/>
          <pc:sldMk cId="549254167" sldId="407"/>
        </pc:sldMkLst>
      </pc:sldChg>
      <pc:sldChg chg="addSp modSp new mod">
        <pc:chgData name="BUCHINGER Reinhold" userId="c224a8df-2f97-4b73-b765-a2a845517bc1" providerId="ADAL" clId="{D03DFD25-5743-074F-ABAC-3B3132012B99}" dt="2021-01-25T16:30:49.752" v="15833" actId="255"/>
        <pc:sldMkLst>
          <pc:docMk/>
          <pc:sldMk cId="1200792122" sldId="408"/>
        </pc:sldMkLst>
        <pc:spChg chg="add mod">
          <ac:chgData name="BUCHINGER Reinhold" userId="c224a8df-2f97-4b73-b765-a2a845517bc1" providerId="ADAL" clId="{D03DFD25-5743-074F-ABAC-3B3132012B99}" dt="2021-01-25T16:29:28.021" v="15670" actId="1076"/>
          <ac:spMkLst>
            <pc:docMk/>
            <pc:sldMk cId="1200792122" sldId="408"/>
            <ac:spMk id="2" creationId="{029CA44B-E891-CA43-9403-A4B652292F2D}"/>
          </ac:spMkLst>
        </pc:spChg>
        <pc:spChg chg="add mod">
          <ac:chgData name="BUCHINGER Reinhold" userId="c224a8df-2f97-4b73-b765-a2a845517bc1" providerId="ADAL" clId="{D03DFD25-5743-074F-ABAC-3B3132012B99}" dt="2021-01-25T16:30:49.752" v="15833" actId="255"/>
          <ac:spMkLst>
            <pc:docMk/>
            <pc:sldMk cId="1200792122" sldId="408"/>
            <ac:spMk id="3" creationId="{904BC4A1-CB11-B94C-8FC7-82CD15F8911B}"/>
          </ac:spMkLst>
        </pc:spChg>
      </pc:sldChg>
    </pc:docChg>
  </pc:docChgLst>
  <pc:docChgLst>
    <pc:chgData name="BUCHINGER Reinhold" userId="c224a8df-2f97-4b73-b765-a2a845517bc1" providerId="ADAL" clId="{15EBD69E-6522-8243-8A8C-C3183166803D}"/>
    <pc:docChg chg="undo custSel addSld delSld modSld sldOrd">
      <pc:chgData name="BUCHINGER Reinhold" userId="c224a8df-2f97-4b73-b765-a2a845517bc1" providerId="ADAL" clId="{15EBD69E-6522-8243-8A8C-C3183166803D}" dt="2020-10-13T09:10:40.902" v="3825" actId="20577"/>
      <pc:docMkLst>
        <pc:docMk/>
      </pc:docMkLst>
      <pc:sldChg chg="modSp mod">
        <pc:chgData name="BUCHINGER Reinhold" userId="c224a8df-2f97-4b73-b765-a2a845517bc1" providerId="ADAL" clId="{15EBD69E-6522-8243-8A8C-C3183166803D}" dt="2020-10-05T08:33:27.653" v="35" actId="20577"/>
        <pc:sldMkLst>
          <pc:docMk/>
          <pc:sldMk cId="86230161" sldId="305"/>
        </pc:sldMkLst>
        <pc:spChg chg="mod">
          <ac:chgData name="BUCHINGER Reinhold" userId="c224a8df-2f97-4b73-b765-a2a845517bc1" providerId="ADAL" clId="{15EBD69E-6522-8243-8A8C-C3183166803D}" dt="2020-10-05T08:33:27.653" v="35" actId="20577"/>
          <ac:spMkLst>
            <pc:docMk/>
            <pc:sldMk cId="86230161" sldId="305"/>
            <ac:spMk id="9" creationId="{63EEF066-41AA-264E-B5DC-C6CED36067AC}"/>
          </ac:spMkLst>
        </pc:spChg>
      </pc:sldChg>
      <pc:sldChg chg="modSp mod">
        <pc:chgData name="BUCHINGER Reinhold" userId="c224a8df-2f97-4b73-b765-a2a845517bc1" providerId="ADAL" clId="{15EBD69E-6522-8243-8A8C-C3183166803D}" dt="2020-10-05T08:34:11.026" v="165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15EBD69E-6522-8243-8A8C-C3183166803D}" dt="2020-10-05T08:34:11.026" v="165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modSp mod">
        <pc:chgData name="BUCHINGER Reinhold" userId="c224a8df-2f97-4b73-b765-a2a845517bc1" providerId="ADAL" clId="{15EBD69E-6522-8243-8A8C-C3183166803D}" dt="2020-10-05T08:47:01.025" v="657" actId="1076"/>
        <pc:sldMkLst>
          <pc:docMk/>
          <pc:sldMk cId="3498474550" sldId="331"/>
        </pc:sldMkLst>
        <pc:spChg chg="mod">
          <ac:chgData name="BUCHINGER Reinhold" userId="c224a8df-2f97-4b73-b765-a2a845517bc1" providerId="ADAL" clId="{15EBD69E-6522-8243-8A8C-C3183166803D}" dt="2020-10-05T08:47:01.025" v="657" actId="1076"/>
          <ac:spMkLst>
            <pc:docMk/>
            <pc:sldMk cId="3498474550" sldId="331"/>
            <ac:spMk id="4" creationId="{65904C60-D81D-8844-AEE6-3366AC2611D9}"/>
          </ac:spMkLst>
        </pc:spChg>
      </pc:sldChg>
      <pc:sldChg chg="addSp modSp add mod modAnim">
        <pc:chgData name="BUCHINGER Reinhold" userId="c224a8df-2f97-4b73-b765-a2a845517bc1" providerId="ADAL" clId="{15EBD69E-6522-8243-8A8C-C3183166803D}" dt="2020-10-05T08:46:03.122" v="642"/>
        <pc:sldMkLst>
          <pc:docMk/>
          <pc:sldMk cId="4119776043" sldId="332"/>
        </pc:sldMkLst>
        <pc:spChg chg="mod">
          <ac:chgData name="BUCHINGER Reinhold" userId="c224a8df-2f97-4b73-b765-a2a845517bc1" providerId="ADAL" clId="{15EBD69E-6522-8243-8A8C-C3183166803D}" dt="2020-10-05T08:40:17.567" v="281" actId="20577"/>
          <ac:spMkLst>
            <pc:docMk/>
            <pc:sldMk cId="4119776043" sldId="332"/>
            <ac:spMk id="2" creationId="{D288FB68-9AB8-C84F-86EF-019C609C67B1}"/>
          </ac:spMkLst>
        </pc:spChg>
        <pc:spChg chg="mod">
          <ac:chgData name="BUCHINGER Reinhold" userId="c224a8df-2f97-4b73-b765-a2a845517bc1" providerId="ADAL" clId="{15EBD69E-6522-8243-8A8C-C3183166803D}" dt="2020-10-05T08:44:50.381" v="636" actId="20577"/>
          <ac:spMkLst>
            <pc:docMk/>
            <pc:sldMk cId="4119776043" sldId="332"/>
            <ac:spMk id="3" creationId="{4BEAD7D0-1638-0847-A73D-902AF639091C}"/>
          </ac:spMkLst>
        </pc:spChg>
        <pc:spChg chg="add mod">
          <ac:chgData name="BUCHINGER Reinhold" userId="c224a8df-2f97-4b73-b765-a2a845517bc1" providerId="ADAL" clId="{15EBD69E-6522-8243-8A8C-C3183166803D}" dt="2020-10-05T08:41:00.724" v="335" actId="1035"/>
          <ac:spMkLst>
            <pc:docMk/>
            <pc:sldMk cId="4119776043" sldId="332"/>
            <ac:spMk id="4" creationId="{5B6921E2-7B9C-7945-8AC9-7CBA4CC06D1C}"/>
          </ac:spMkLst>
        </pc:spChg>
      </pc:sldChg>
      <pc:sldChg chg="addSp delSp modSp add mod ord">
        <pc:chgData name="BUCHINGER Reinhold" userId="c224a8df-2f97-4b73-b765-a2a845517bc1" providerId="ADAL" clId="{15EBD69E-6522-8243-8A8C-C3183166803D}" dt="2020-10-13T09:03:44.194" v="3783" actId="478"/>
        <pc:sldMkLst>
          <pc:docMk/>
          <pc:sldMk cId="1545673137" sldId="333"/>
        </pc:sldMkLst>
        <pc:spChg chg="add del mod">
          <ac:chgData name="BUCHINGER Reinhold" userId="c224a8df-2f97-4b73-b765-a2a845517bc1" providerId="ADAL" clId="{15EBD69E-6522-8243-8A8C-C3183166803D}" dt="2020-10-13T09:03:44.194" v="3783" actId="478"/>
          <ac:spMkLst>
            <pc:docMk/>
            <pc:sldMk cId="1545673137" sldId="333"/>
            <ac:spMk id="2" creationId="{13D0E2B2-FEC9-C64B-B7FD-E36A7F357200}"/>
          </ac:spMkLst>
        </pc:spChg>
      </pc:sldChg>
      <pc:sldChg chg="del">
        <pc:chgData name="BUCHINGER Reinhold" userId="c224a8df-2f97-4b73-b765-a2a845517bc1" providerId="ADAL" clId="{15EBD69E-6522-8243-8A8C-C3183166803D}" dt="2020-10-05T08:35:02.562" v="214" actId="2696"/>
        <pc:sldMkLst>
          <pc:docMk/>
          <pc:sldMk cId="1566857635" sldId="333"/>
        </pc:sldMkLst>
      </pc:sldChg>
      <pc:sldChg chg="modSp add mod">
        <pc:chgData name="BUCHINGER Reinhold" userId="c224a8df-2f97-4b73-b765-a2a845517bc1" providerId="ADAL" clId="{15EBD69E-6522-8243-8A8C-C3183166803D}" dt="2020-10-05T14:49:55.911" v="956" actId="20577"/>
        <pc:sldMkLst>
          <pc:docMk/>
          <pc:sldMk cId="1622638278" sldId="334"/>
        </pc:sldMkLst>
        <pc:spChg chg="mod">
          <ac:chgData name="BUCHINGER Reinhold" userId="c224a8df-2f97-4b73-b765-a2a845517bc1" providerId="ADAL" clId="{15EBD69E-6522-8243-8A8C-C3183166803D}" dt="2020-10-05T08:48:06.047" v="665" actId="20577"/>
          <ac:spMkLst>
            <pc:docMk/>
            <pc:sldMk cId="1622638278" sldId="334"/>
            <ac:spMk id="2" creationId="{0AB3FA90-630E-BA44-8374-BB8779BA77D7}"/>
          </ac:spMkLst>
        </pc:spChg>
        <pc:spChg chg="mod">
          <ac:chgData name="BUCHINGER Reinhold" userId="c224a8df-2f97-4b73-b765-a2a845517bc1" providerId="ADAL" clId="{15EBD69E-6522-8243-8A8C-C3183166803D}" dt="2020-10-05T14:49:55.911" v="956" actId="20577"/>
          <ac:spMkLst>
            <pc:docMk/>
            <pc:sldMk cId="1622638278" sldId="334"/>
            <ac:spMk id="3" creationId="{585D6106-B8F7-EE41-AFC1-74A542BAAF43}"/>
          </ac:spMkLst>
        </pc:spChg>
      </pc:sldChg>
      <pc:sldChg chg="modSp add mod">
        <pc:chgData name="BUCHINGER Reinhold" userId="c224a8df-2f97-4b73-b765-a2a845517bc1" providerId="ADAL" clId="{15EBD69E-6522-8243-8A8C-C3183166803D}" dt="2020-10-05T14:55:15.013" v="1645" actId="20577"/>
        <pc:sldMkLst>
          <pc:docMk/>
          <pc:sldMk cId="3276745042" sldId="335"/>
        </pc:sldMkLst>
        <pc:spChg chg="mod">
          <ac:chgData name="BUCHINGER Reinhold" userId="c224a8df-2f97-4b73-b765-a2a845517bc1" providerId="ADAL" clId="{15EBD69E-6522-8243-8A8C-C3183166803D}" dt="2020-10-05T14:50:46.129" v="967" actId="20577"/>
          <ac:spMkLst>
            <pc:docMk/>
            <pc:sldMk cId="3276745042" sldId="335"/>
            <ac:spMk id="2" creationId="{15CCB0F2-B7AE-5A44-BA63-C1EF4788BDEC}"/>
          </ac:spMkLst>
        </pc:spChg>
        <pc:spChg chg="mod">
          <ac:chgData name="BUCHINGER Reinhold" userId="c224a8df-2f97-4b73-b765-a2a845517bc1" providerId="ADAL" clId="{15EBD69E-6522-8243-8A8C-C3183166803D}" dt="2020-10-05T14:55:15.013" v="1645" actId="20577"/>
          <ac:spMkLst>
            <pc:docMk/>
            <pc:sldMk cId="3276745042" sldId="335"/>
            <ac:spMk id="3" creationId="{4913F0F2-346D-134A-8762-9DB96F4A83E1}"/>
          </ac:spMkLst>
        </pc:spChg>
      </pc:sldChg>
      <pc:sldChg chg="addSp modSp add mod">
        <pc:chgData name="BUCHINGER Reinhold" userId="c224a8df-2f97-4b73-b765-a2a845517bc1" providerId="ADAL" clId="{15EBD69E-6522-8243-8A8C-C3183166803D}" dt="2020-10-05T14:57:20.262" v="1682" actId="1076"/>
        <pc:sldMkLst>
          <pc:docMk/>
          <pc:sldMk cId="2328148056" sldId="336"/>
        </pc:sldMkLst>
        <pc:spChg chg="mod">
          <ac:chgData name="BUCHINGER Reinhold" userId="c224a8df-2f97-4b73-b765-a2a845517bc1" providerId="ADAL" clId="{15EBD69E-6522-8243-8A8C-C3183166803D}" dt="2020-10-05T14:55:37.306" v="1657" actId="20577"/>
          <ac:spMkLst>
            <pc:docMk/>
            <pc:sldMk cId="2328148056" sldId="336"/>
            <ac:spMk id="2" creationId="{37414B90-B45C-7948-810E-2E5559CE47E1}"/>
          </ac:spMkLst>
        </pc:spChg>
        <pc:spChg chg="mod">
          <ac:chgData name="BUCHINGER Reinhold" userId="c224a8df-2f97-4b73-b765-a2a845517bc1" providerId="ADAL" clId="{15EBD69E-6522-8243-8A8C-C3183166803D}" dt="2020-10-05T14:57:20.262" v="1682" actId="1076"/>
          <ac:spMkLst>
            <pc:docMk/>
            <pc:sldMk cId="2328148056" sldId="336"/>
            <ac:spMk id="3" creationId="{FC4030AC-EC7A-0841-8BCF-989712163B99}"/>
          </ac:spMkLst>
        </pc:spChg>
        <pc:cxnChg chg="add mod">
          <ac:chgData name="BUCHINGER Reinhold" userId="c224a8df-2f97-4b73-b765-a2a845517bc1" providerId="ADAL" clId="{15EBD69E-6522-8243-8A8C-C3183166803D}" dt="2020-10-05T14:57:20.262" v="1682" actId="1076"/>
          <ac:cxnSpMkLst>
            <pc:docMk/>
            <pc:sldMk cId="2328148056" sldId="336"/>
            <ac:cxnSpMk id="5" creationId="{5BBE0E64-5E4B-FC41-9A07-80E89CC24C72}"/>
          </ac:cxnSpMkLst>
        </pc:cxnChg>
      </pc:sldChg>
      <pc:sldChg chg="addSp modSp add mod">
        <pc:chgData name="BUCHINGER Reinhold" userId="c224a8df-2f97-4b73-b765-a2a845517bc1" providerId="ADAL" clId="{15EBD69E-6522-8243-8A8C-C3183166803D}" dt="2020-10-05T15:45:33.933" v="2163" actId="14100"/>
        <pc:sldMkLst>
          <pc:docMk/>
          <pc:sldMk cId="3289376725" sldId="337"/>
        </pc:sldMkLst>
        <pc:spChg chg="mod">
          <ac:chgData name="BUCHINGER Reinhold" userId="c224a8df-2f97-4b73-b765-a2a845517bc1" providerId="ADAL" clId="{15EBD69E-6522-8243-8A8C-C3183166803D}" dt="2020-10-05T14:57:36.853" v="1709" actId="20577"/>
          <ac:spMkLst>
            <pc:docMk/>
            <pc:sldMk cId="3289376725" sldId="337"/>
            <ac:spMk id="2" creationId="{2D5926DE-BAE2-F444-A906-2987CE20039D}"/>
          </ac:spMkLst>
        </pc:spChg>
        <pc:spChg chg="mod">
          <ac:chgData name="BUCHINGER Reinhold" userId="c224a8df-2f97-4b73-b765-a2a845517bc1" providerId="ADAL" clId="{15EBD69E-6522-8243-8A8C-C3183166803D}" dt="2020-10-05T15:43:04.947" v="2000" actId="1076"/>
          <ac:spMkLst>
            <pc:docMk/>
            <pc:sldMk cId="3289376725" sldId="337"/>
            <ac:spMk id="3" creationId="{241F4388-78D3-604E-8A49-474ECBED0527}"/>
          </ac:spMkLst>
        </pc:spChg>
        <pc:spChg chg="add mod">
          <ac:chgData name="BUCHINGER Reinhold" userId="c224a8df-2f97-4b73-b765-a2a845517bc1" providerId="ADAL" clId="{15EBD69E-6522-8243-8A8C-C3183166803D}" dt="2020-10-05T15:42:13.888" v="1951" actId="1076"/>
          <ac:spMkLst>
            <pc:docMk/>
            <pc:sldMk cId="3289376725" sldId="337"/>
            <ac:spMk id="4" creationId="{C4325A56-7BA6-FD41-BEF7-EE7E99420EF6}"/>
          </ac:spMkLst>
        </pc:spChg>
        <pc:spChg chg="add mod">
          <ac:chgData name="BUCHINGER Reinhold" userId="c224a8df-2f97-4b73-b765-a2a845517bc1" providerId="ADAL" clId="{15EBD69E-6522-8243-8A8C-C3183166803D}" dt="2020-10-05T15:43:44.789" v="2093" actId="1076"/>
          <ac:spMkLst>
            <pc:docMk/>
            <pc:sldMk cId="3289376725" sldId="337"/>
            <ac:spMk id="9" creationId="{73588769-F900-0F45-9FB1-2EC3732FAA39}"/>
          </ac:spMkLst>
        </pc:spChg>
        <pc:spChg chg="add mod">
          <ac:chgData name="BUCHINGER Reinhold" userId="c224a8df-2f97-4b73-b765-a2a845517bc1" providerId="ADAL" clId="{15EBD69E-6522-8243-8A8C-C3183166803D}" dt="2020-10-05T15:44:19.977" v="2119" actId="1076"/>
          <ac:spMkLst>
            <pc:docMk/>
            <pc:sldMk cId="3289376725" sldId="337"/>
            <ac:spMk id="12" creationId="{F3D40FC8-409B-004D-A48E-F258E8460B6D}"/>
          </ac:spMkLst>
        </pc:spChg>
        <pc:spChg chg="add mod">
          <ac:chgData name="BUCHINGER Reinhold" userId="c224a8df-2f97-4b73-b765-a2a845517bc1" providerId="ADAL" clId="{15EBD69E-6522-8243-8A8C-C3183166803D}" dt="2020-10-05T15:45:30.152" v="2162" actId="1076"/>
          <ac:spMkLst>
            <pc:docMk/>
            <pc:sldMk cId="3289376725" sldId="337"/>
            <ac:spMk id="17" creationId="{368AEF20-0493-0E4A-8A84-75E16294F7ED}"/>
          </ac:spMkLst>
        </pc:spChg>
        <pc:cxnChg chg="add mod">
          <ac:chgData name="BUCHINGER Reinhold" userId="c224a8df-2f97-4b73-b765-a2a845517bc1" providerId="ADAL" clId="{15EBD69E-6522-8243-8A8C-C3183166803D}" dt="2020-10-05T15:43:40.333" v="2092" actId="692"/>
          <ac:cxnSpMkLst>
            <pc:docMk/>
            <pc:sldMk cId="3289376725" sldId="337"/>
            <ac:cxnSpMk id="6" creationId="{24B1D92E-858C-9447-8C47-8864AF39E0DB}"/>
          </ac:cxnSpMkLst>
        </pc:cxnChg>
        <pc:cxnChg chg="add mod">
          <ac:chgData name="BUCHINGER Reinhold" userId="c224a8df-2f97-4b73-b765-a2a845517bc1" providerId="ADAL" clId="{15EBD69E-6522-8243-8A8C-C3183166803D}" dt="2020-10-05T15:43:58.079" v="2098" actId="14100"/>
          <ac:cxnSpMkLst>
            <pc:docMk/>
            <pc:sldMk cId="3289376725" sldId="337"/>
            <ac:cxnSpMk id="11" creationId="{5DE77390-FD46-E34D-8F2C-14AB8888C7D5}"/>
          </ac:cxnSpMkLst>
        </pc:cxnChg>
        <pc:cxnChg chg="add mod">
          <ac:chgData name="BUCHINGER Reinhold" userId="c224a8df-2f97-4b73-b765-a2a845517bc1" providerId="ADAL" clId="{15EBD69E-6522-8243-8A8C-C3183166803D}" dt="2020-10-05T15:45:33.933" v="2163" actId="14100"/>
          <ac:cxnSpMkLst>
            <pc:docMk/>
            <pc:sldMk cId="3289376725" sldId="337"/>
            <ac:cxnSpMk id="16" creationId="{4E537B02-4613-D34C-BCEC-B8F24C3605AD}"/>
          </ac:cxnSpMkLst>
        </pc:cxnChg>
      </pc:sldChg>
      <pc:sldChg chg="addSp delSp modSp add mod">
        <pc:chgData name="BUCHINGER Reinhold" userId="c224a8df-2f97-4b73-b765-a2a845517bc1" providerId="ADAL" clId="{15EBD69E-6522-8243-8A8C-C3183166803D}" dt="2020-10-05T16:23:51.667" v="3681"/>
        <pc:sldMkLst>
          <pc:docMk/>
          <pc:sldMk cId="3472403404" sldId="338"/>
        </pc:sldMkLst>
        <pc:spChg chg="mod">
          <ac:chgData name="BUCHINGER Reinhold" userId="c224a8df-2f97-4b73-b765-a2a845517bc1" providerId="ADAL" clId="{15EBD69E-6522-8243-8A8C-C3183166803D}" dt="2020-10-05T15:46:09.330" v="2201" actId="20577"/>
          <ac:spMkLst>
            <pc:docMk/>
            <pc:sldMk cId="3472403404" sldId="338"/>
            <ac:spMk id="2" creationId="{2050C5CE-6E2A-274A-915E-FBDA28F6C2C7}"/>
          </ac:spMkLst>
        </pc:spChg>
        <pc:spChg chg="mod">
          <ac:chgData name="BUCHINGER Reinhold" userId="c224a8df-2f97-4b73-b765-a2a845517bc1" providerId="ADAL" clId="{15EBD69E-6522-8243-8A8C-C3183166803D}" dt="2020-10-05T15:50:42.573" v="2511" actId="20577"/>
          <ac:spMkLst>
            <pc:docMk/>
            <pc:sldMk cId="3472403404" sldId="338"/>
            <ac:spMk id="3" creationId="{726572AF-B56D-1F45-BF45-8FDF9AF6FDB3}"/>
          </ac:spMkLst>
        </pc:spChg>
        <pc:spChg chg="add del mod">
          <ac:chgData name="BUCHINGER Reinhold" userId="c224a8df-2f97-4b73-b765-a2a845517bc1" providerId="ADAL" clId="{15EBD69E-6522-8243-8A8C-C3183166803D}" dt="2020-10-05T16:23:51.667" v="3681"/>
          <ac:spMkLst>
            <pc:docMk/>
            <pc:sldMk cId="3472403404" sldId="338"/>
            <ac:spMk id="4" creationId="{A64D567C-A607-A540-9AAD-D026E980A30D}"/>
          </ac:spMkLst>
        </pc:spChg>
      </pc:sldChg>
      <pc:sldChg chg="addSp modSp add mod">
        <pc:chgData name="BUCHINGER Reinhold" userId="c224a8df-2f97-4b73-b765-a2a845517bc1" providerId="ADAL" clId="{15EBD69E-6522-8243-8A8C-C3183166803D}" dt="2020-10-05T15:58:06.721" v="2982" actId="1076"/>
        <pc:sldMkLst>
          <pc:docMk/>
          <pc:sldMk cId="3232087965" sldId="339"/>
        </pc:sldMkLst>
        <pc:spChg chg="mod">
          <ac:chgData name="BUCHINGER Reinhold" userId="c224a8df-2f97-4b73-b765-a2a845517bc1" providerId="ADAL" clId="{15EBD69E-6522-8243-8A8C-C3183166803D}" dt="2020-10-05T15:52:17.876" v="2529" actId="20577"/>
          <ac:spMkLst>
            <pc:docMk/>
            <pc:sldMk cId="3232087965" sldId="339"/>
            <ac:spMk id="2" creationId="{DB28E859-B639-C54E-83BE-44095C210472}"/>
          </ac:spMkLst>
        </pc:spChg>
        <pc:spChg chg="mod">
          <ac:chgData name="BUCHINGER Reinhold" userId="c224a8df-2f97-4b73-b765-a2a845517bc1" providerId="ADAL" clId="{15EBD69E-6522-8243-8A8C-C3183166803D}" dt="2020-10-05T15:57:07.036" v="2978" actId="20577"/>
          <ac:spMkLst>
            <pc:docMk/>
            <pc:sldMk cId="3232087965" sldId="339"/>
            <ac:spMk id="3" creationId="{183B0D08-55F6-3548-8F21-57EC5B705349}"/>
          </ac:spMkLst>
        </pc:spChg>
        <pc:picChg chg="add mod">
          <ac:chgData name="BUCHINGER Reinhold" userId="c224a8df-2f97-4b73-b765-a2a845517bc1" providerId="ADAL" clId="{15EBD69E-6522-8243-8A8C-C3183166803D}" dt="2020-10-05T15:58:06.721" v="2982" actId="1076"/>
          <ac:picMkLst>
            <pc:docMk/>
            <pc:sldMk cId="3232087965" sldId="339"/>
            <ac:picMk id="5" creationId="{992EA999-0501-0A41-8175-304A8C9A0E31}"/>
          </ac:picMkLst>
        </pc:picChg>
      </pc:sldChg>
      <pc:sldChg chg="addSp delSp modSp add mod">
        <pc:chgData name="BUCHINGER Reinhold" userId="c224a8df-2f97-4b73-b765-a2a845517bc1" providerId="ADAL" clId="{15EBD69E-6522-8243-8A8C-C3183166803D}" dt="2020-10-05T16:18:36.072" v="3518" actId="552"/>
        <pc:sldMkLst>
          <pc:docMk/>
          <pc:sldMk cId="2236682126" sldId="340"/>
        </pc:sldMkLst>
        <pc:spChg chg="mod">
          <ac:chgData name="BUCHINGER Reinhold" userId="c224a8df-2f97-4b73-b765-a2a845517bc1" providerId="ADAL" clId="{15EBD69E-6522-8243-8A8C-C3183166803D}" dt="2020-10-05T15:58:20.902" v="3005" actId="20577"/>
          <ac:spMkLst>
            <pc:docMk/>
            <pc:sldMk cId="2236682126" sldId="340"/>
            <ac:spMk id="2" creationId="{7F1C7CF9-3EC4-8941-8BD6-05318B914A89}"/>
          </ac:spMkLst>
        </pc:spChg>
        <pc:spChg chg="del mod">
          <ac:chgData name="BUCHINGER Reinhold" userId="c224a8df-2f97-4b73-b765-a2a845517bc1" providerId="ADAL" clId="{15EBD69E-6522-8243-8A8C-C3183166803D}" dt="2020-10-05T16:15:45.702" v="3417" actId="478"/>
          <ac:spMkLst>
            <pc:docMk/>
            <pc:sldMk cId="2236682126" sldId="340"/>
            <ac:spMk id="3" creationId="{7BC16743-026B-7A42-8E7D-B490A76DFF04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4" creationId="{237AC533-49B9-7346-990B-068B91D63670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14" creationId="{A578E22A-F57B-6A44-8DC2-31F541037FCF}"/>
          </ac:spMkLst>
        </pc:spChg>
        <pc:spChg chg="add del mod">
          <ac:chgData name="BUCHINGER Reinhold" userId="c224a8df-2f97-4b73-b765-a2a845517bc1" providerId="ADAL" clId="{15EBD69E-6522-8243-8A8C-C3183166803D}" dt="2020-10-05T16:08:53.741" v="3134"/>
          <ac:spMkLst>
            <pc:docMk/>
            <pc:sldMk cId="2236682126" sldId="340"/>
            <ac:spMk id="15" creationId="{648AB131-F5D1-774A-9F49-C7B08D25F5F4}"/>
          </ac:spMkLst>
        </pc:spChg>
        <pc:spChg chg="add del mod">
          <ac:chgData name="BUCHINGER Reinhold" userId="c224a8df-2f97-4b73-b765-a2a845517bc1" providerId="ADAL" clId="{15EBD69E-6522-8243-8A8C-C3183166803D}" dt="2020-10-05T16:08:58.061" v="3136"/>
          <ac:spMkLst>
            <pc:docMk/>
            <pc:sldMk cId="2236682126" sldId="340"/>
            <ac:spMk id="16" creationId="{0A969D35-3377-7E4F-B323-7F341354A881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17" creationId="{A77236AB-3486-F943-B833-B3F9BA2AEF96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18" creationId="{A370CB7D-C255-BD40-8533-BD5F8FB1E40F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19" creationId="{D0A10BCB-7320-AB44-98AB-DF83F6BBE791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20" creationId="{E69C70E6-2D1B-5B46-A5C8-D06AF0F054FF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21" creationId="{5B8AC409-06F6-F540-A8B2-3CBDED703FE7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25" creationId="{C73DE587-A01D-3840-9A05-29EB8FEB4633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26" creationId="{FBC978A7-3AEE-1148-A207-F93C1A2424A3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27" creationId="{8CC18E78-07C3-8A43-9DEA-9CEC4CD923BD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28" creationId="{AFBC1F76-5401-CC4B-8C87-07F175121C0E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29" creationId="{F893695C-AC06-1A4A-8EE2-5CED9E855F41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30" creationId="{084B3EAD-5149-734D-A2B6-DB883D65313A}"/>
          </ac:spMkLst>
        </pc:spChg>
        <pc:cxnChg chg="add mod">
          <ac:chgData name="BUCHINGER Reinhold" userId="c224a8df-2f97-4b73-b765-a2a845517bc1" providerId="ADAL" clId="{15EBD69E-6522-8243-8A8C-C3183166803D}" dt="2020-10-05T16:14:43.196" v="3387" actId="1037"/>
          <ac:cxnSpMkLst>
            <pc:docMk/>
            <pc:sldMk cId="2236682126" sldId="340"/>
            <ac:cxnSpMk id="6" creationId="{7960D5E0-5CFE-AA46-AEEB-9F0FEBF34CC4}"/>
          </ac:cxnSpMkLst>
        </pc:cxnChg>
        <pc:cxnChg chg="add mod">
          <ac:chgData name="BUCHINGER Reinhold" userId="c224a8df-2f97-4b73-b765-a2a845517bc1" providerId="ADAL" clId="{15EBD69E-6522-8243-8A8C-C3183166803D}" dt="2020-10-05T16:14:39.616" v="3386" actId="1037"/>
          <ac:cxnSpMkLst>
            <pc:docMk/>
            <pc:sldMk cId="2236682126" sldId="340"/>
            <ac:cxnSpMk id="9" creationId="{E3AC1B1A-E4EC-3A46-8FDB-19A0849F4C0D}"/>
          </ac:cxnSpMkLst>
        </pc:cxnChg>
        <pc:cxnChg chg="add mod">
          <ac:chgData name="BUCHINGER Reinhold" userId="c224a8df-2f97-4b73-b765-a2a845517bc1" providerId="ADAL" clId="{15EBD69E-6522-8243-8A8C-C3183166803D}" dt="2020-10-05T16:18:25.987" v="3517" actId="552"/>
          <ac:cxnSpMkLst>
            <pc:docMk/>
            <pc:sldMk cId="2236682126" sldId="340"/>
            <ac:cxnSpMk id="23" creationId="{AB99DF8E-FD77-AA44-BAF3-7CEED5161EAD}"/>
          </ac:cxnSpMkLst>
        </pc:cxnChg>
      </pc:sldChg>
      <pc:sldChg chg="add del">
        <pc:chgData name="BUCHINGER Reinhold" userId="c224a8df-2f97-4b73-b765-a2a845517bc1" providerId="ADAL" clId="{15EBD69E-6522-8243-8A8C-C3183166803D}" dt="2020-10-05T16:19:12.321" v="3522" actId="2696"/>
        <pc:sldMkLst>
          <pc:docMk/>
          <pc:sldMk cId="2447568695" sldId="341"/>
        </pc:sldMkLst>
      </pc:sldChg>
      <pc:sldChg chg="addSp delSp modSp add mod">
        <pc:chgData name="BUCHINGER Reinhold" userId="c224a8df-2f97-4b73-b765-a2a845517bc1" providerId="ADAL" clId="{15EBD69E-6522-8243-8A8C-C3183166803D}" dt="2020-10-13T09:04:37.497" v="3785" actId="478"/>
        <pc:sldMkLst>
          <pc:docMk/>
          <pc:sldMk cId="3025801650" sldId="341"/>
        </pc:sldMkLst>
        <pc:spChg chg="mod">
          <ac:chgData name="BUCHINGER Reinhold" userId="c224a8df-2f97-4b73-b765-a2a845517bc1" providerId="ADAL" clId="{15EBD69E-6522-8243-8A8C-C3183166803D}" dt="2020-10-05T16:19:35.654" v="3526" actId="20577"/>
          <ac:spMkLst>
            <pc:docMk/>
            <pc:sldMk cId="3025801650" sldId="341"/>
            <ac:spMk id="2" creationId="{A13DD02D-5A26-2C43-9BDD-415248A4FBEA}"/>
          </ac:spMkLst>
        </pc:spChg>
        <pc:spChg chg="mod">
          <ac:chgData name="BUCHINGER Reinhold" userId="c224a8df-2f97-4b73-b765-a2a845517bc1" providerId="ADAL" clId="{15EBD69E-6522-8243-8A8C-C3183166803D}" dt="2020-10-05T16:21:27.795" v="3679" actId="20577"/>
          <ac:spMkLst>
            <pc:docMk/>
            <pc:sldMk cId="3025801650" sldId="341"/>
            <ac:spMk id="3" creationId="{EA7D85DF-3512-C142-9FC1-B97D15BE40A3}"/>
          </ac:spMkLst>
        </pc:spChg>
        <pc:spChg chg="add del mod">
          <ac:chgData name="BUCHINGER Reinhold" userId="c224a8df-2f97-4b73-b765-a2a845517bc1" providerId="ADAL" clId="{15EBD69E-6522-8243-8A8C-C3183166803D}" dt="2020-10-13T09:04:37.497" v="3785" actId="478"/>
          <ac:spMkLst>
            <pc:docMk/>
            <pc:sldMk cId="3025801650" sldId="341"/>
            <ac:spMk id="4" creationId="{E85CF69E-88AD-3442-8F3C-A22C35C1D30E}"/>
          </ac:spMkLst>
        </pc:spChg>
      </pc:sldChg>
      <pc:sldChg chg="modSp add mod">
        <pc:chgData name="BUCHINGER Reinhold" userId="c224a8df-2f97-4b73-b765-a2a845517bc1" providerId="ADAL" clId="{15EBD69E-6522-8243-8A8C-C3183166803D}" dt="2020-10-05T16:24:57.534" v="3781" actId="15"/>
        <pc:sldMkLst>
          <pc:docMk/>
          <pc:sldMk cId="170057393" sldId="342"/>
        </pc:sldMkLst>
        <pc:spChg chg="mod">
          <ac:chgData name="BUCHINGER Reinhold" userId="c224a8df-2f97-4b73-b765-a2a845517bc1" providerId="ADAL" clId="{15EBD69E-6522-8243-8A8C-C3183166803D}" dt="2020-10-05T16:24:03.272" v="3694" actId="20577"/>
          <ac:spMkLst>
            <pc:docMk/>
            <pc:sldMk cId="170057393" sldId="342"/>
            <ac:spMk id="2" creationId="{4B290830-5F8F-2043-8047-D3BA89EAD7BE}"/>
          </ac:spMkLst>
        </pc:spChg>
        <pc:spChg chg="mod">
          <ac:chgData name="BUCHINGER Reinhold" userId="c224a8df-2f97-4b73-b765-a2a845517bc1" providerId="ADAL" clId="{15EBD69E-6522-8243-8A8C-C3183166803D}" dt="2020-10-05T16:24:57.534" v="3781" actId="15"/>
          <ac:spMkLst>
            <pc:docMk/>
            <pc:sldMk cId="170057393" sldId="342"/>
            <ac:spMk id="3" creationId="{CB9D79B0-4191-6F44-880B-471E5A32D145}"/>
          </ac:spMkLst>
        </pc:spChg>
      </pc:sldChg>
      <pc:sldChg chg="del">
        <pc:chgData name="BUCHINGER Reinhold" userId="c224a8df-2f97-4b73-b765-a2a845517bc1" providerId="ADAL" clId="{15EBD69E-6522-8243-8A8C-C3183166803D}" dt="2020-10-05T08:34:57.014" v="208" actId="2696"/>
        <pc:sldMkLst>
          <pc:docMk/>
          <pc:sldMk cId="376507236" sldId="342"/>
        </pc:sldMkLst>
      </pc:sldChg>
      <pc:sldChg chg="add del">
        <pc:chgData name="BUCHINGER Reinhold" userId="c224a8df-2f97-4b73-b765-a2a845517bc1" providerId="ADAL" clId="{15EBD69E-6522-8243-8A8C-C3183166803D}" dt="2020-10-05T16:19:09.921" v="3521" actId="2696"/>
        <pc:sldMkLst>
          <pc:docMk/>
          <pc:sldMk cId="3916589281" sldId="342"/>
        </pc:sldMkLst>
      </pc:sldChg>
      <pc:sldChg chg="del">
        <pc:chgData name="BUCHINGER Reinhold" userId="c224a8df-2f97-4b73-b765-a2a845517bc1" providerId="ADAL" clId="{15EBD69E-6522-8243-8A8C-C3183166803D}" dt="2020-10-05T08:34:57.593" v="209" actId="2696"/>
        <pc:sldMkLst>
          <pc:docMk/>
          <pc:sldMk cId="102825119" sldId="343"/>
        </pc:sldMkLst>
      </pc:sldChg>
      <pc:sldChg chg="addSp delSp modSp add mod modNotesTx">
        <pc:chgData name="BUCHINGER Reinhold" userId="c224a8df-2f97-4b73-b765-a2a845517bc1" providerId="ADAL" clId="{15EBD69E-6522-8243-8A8C-C3183166803D}" dt="2020-10-13T09:10:40.902" v="3825" actId="20577"/>
        <pc:sldMkLst>
          <pc:docMk/>
          <pc:sldMk cId="1018318209" sldId="343"/>
        </pc:sldMkLst>
        <pc:spChg chg="mod">
          <ac:chgData name="BUCHINGER Reinhold" userId="c224a8df-2f97-4b73-b765-a2a845517bc1" providerId="ADAL" clId="{15EBD69E-6522-8243-8A8C-C3183166803D}" dt="2020-10-13T09:10:01.375" v="3816" actId="20577"/>
          <ac:spMkLst>
            <pc:docMk/>
            <pc:sldMk cId="1018318209" sldId="343"/>
            <ac:spMk id="2" creationId="{05BB1289-9474-3846-9B46-123D2AF0E678}"/>
          </ac:spMkLst>
        </pc:spChg>
        <pc:spChg chg="del">
          <ac:chgData name="BUCHINGER Reinhold" userId="c224a8df-2f97-4b73-b765-a2a845517bc1" providerId="ADAL" clId="{15EBD69E-6522-8243-8A8C-C3183166803D}" dt="2020-10-13T09:09:36.121" v="3787"/>
          <ac:spMkLst>
            <pc:docMk/>
            <pc:sldMk cId="1018318209" sldId="343"/>
            <ac:spMk id="3" creationId="{98A0F029-FFA6-0C46-BD25-F5B87E15405F}"/>
          </ac:spMkLst>
        </pc:spChg>
        <pc:picChg chg="add mod">
          <ac:chgData name="BUCHINGER Reinhold" userId="c224a8df-2f97-4b73-b765-a2a845517bc1" providerId="ADAL" clId="{15EBD69E-6522-8243-8A8C-C3183166803D}" dt="2020-10-13T09:09:47.915" v="3791" actId="1076"/>
          <ac:picMkLst>
            <pc:docMk/>
            <pc:sldMk cId="1018318209" sldId="343"/>
            <ac:picMk id="5" creationId="{7FC0424E-78E8-3849-AB60-A6424C0386A9}"/>
          </ac:picMkLst>
        </pc:picChg>
      </pc:sldChg>
      <pc:sldChg chg="del">
        <pc:chgData name="BUCHINGER Reinhold" userId="c224a8df-2f97-4b73-b765-a2a845517bc1" providerId="ADAL" clId="{15EBD69E-6522-8243-8A8C-C3183166803D}" dt="2020-10-05T08:35:00.238" v="212" actId="2696"/>
        <pc:sldMkLst>
          <pc:docMk/>
          <pc:sldMk cId="4046045522" sldId="344"/>
        </pc:sldMkLst>
      </pc:sldChg>
      <pc:sldChg chg="del">
        <pc:chgData name="BUCHINGER Reinhold" userId="c224a8df-2f97-4b73-b765-a2a845517bc1" providerId="ADAL" clId="{15EBD69E-6522-8243-8A8C-C3183166803D}" dt="2020-10-05T08:35:01.401" v="213" actId="2696"/>
        <pc:sldMkLst>
          <pc:docMk/>
          <pc:sldMk cId="1383040007" sldId="345"/>
        </pc:sldMkLst>
      </pc:sldChg>
      <pc:sldChg chg="del">
        <pc:chgData name="BUCHINGER Reinhold" userId="c224a8df-2f97-4b73-b765-a2a845517bc1" providerId="ADAL" clId="{15EBD69E-6522-8243-8A8C-C3183166803D}" dt="2020-10-05T08:34:58.184" v="210" actId="2696"/>
        <pc:sldMkLst>
          <pc:docMk/>
          <pc:sldMk cId="116260443" sldId="346"/>
        </pc:sldMkLst>
      </pc:sldChg>
      <pc:sldChg chg="del">
        <pc:chgData name="BUCHINGER Reinhold" userId="c224a8df-2f97-4b73-b765-a2a845517bc1" providerId="ADAL" clId="{15EBD69E-6522-8243-8A8C-C3183166803D}" dt="2020-10-05T08:34:59.662" v="211" actId="2696"/>
        <pc:sldMkLst>
          <pc:docMk/>
          <pc:sldMk cId="2807225985" sldId="347"/>
        </pc:sldMkLst>
      </pc:sldChg>
      <pc:sldChg chg="del">
        <pc:chgData name="BUCHINGER Reinhold" userId="c224a8df-2f97-4b73-b765-a2a845517bc1" providerId="ADAL" clId="{15EBD69E-6522-8243-8A8C-C3183166803D}" dt="2020-10-05T08:35:03.130" v="215" actId="2696"/>
        <pc:sldMkLst>
          <pc:docMk/>
          <pc:sldMk cId="3416551767" sldId="349"/>
        </pc:sldMkLst>
      </pc:sldChg>
      <pc:sldChg chg="del">
        <pc:chgData name="BUCHINGER Reinhold" userId="c224a8df-2f97-4b73-b765-a2a845517bc1" providerId="ADAL" clId="{15EBD69E-6522-8243-8A8C-C3183166803D}" dt="2020-10-05T08:35:04.119" v="216" actId="2696"/>
        <pc:sldMkLst>
          <pc:docMk/>
          <pc:sldMk cId="4185785959" sldId="350"/>
        </pc:sldMkLst>
      </pc:sldChg>
    </pc:docChg>
  </pc:docChgLst>
  <pc:docChgLst>
    <pc:chgData name="BUCHINGER Reinhold" userId="c224a8df-2f97-4b73-b765-a2a845517bc1" providerId="ADAL" clId="{E7F2F3CC-5AE2-4942-A1E1-C2A4667701B5}"/>
    <pc:docChg chg="undo redo custSel addSld delSld modSld sldOrd">
      <pc:chgData name="BUCHINGER Reinhold" userId="c224a8df-2f97-4b73-b765-a2a845517bc1" providerId="ADAL" clId="{E7F2F3CC-5AE2-4942-A1E1-C2A4667701B5}" dt="2020-09-11T09:09:12.300" v="9923" actId="20577"/>
      <pc:docMkLst>
        <pc:docMk/>
      </pc:docMkLst>
      <pc:sldChg chg="modSp mod">
        <pc:chgData name="BUCHINGER Reinhold" userId="c224a8df-2f97-4b73-b765-a2a845517bc1" providerId="ADAL" clId="{E7F2F3CC-5AE2-4942-A1E1-C2A4667701B5}" dt="2020-09-10T09:25:26.278" v="15" actId="20577"/>
        <pc:sldMkLst>
          <pc:docMk/>
          <pc:sldMk cId="86230161" sldId="305"/>
        </pc:sldMkLst>
        <pc:spChg chg="mod">
          <ac:chgData name="BUCHINGER Reinhold" userId="c224a8df-2f97-4b73-b765-a2a845517bc1" providerId="ADAL" clId="{E7F2F3CC-5AE2-4942-A1E1-C2A4667701B5}" dt="2020-09-10T09:25:26.278" v="15" actId="20577"/>
          <ac:spMkLst>
            <pc:docMk/>
            <pc:sldMk cId="86230161" sldId="305"/>
            <ac:spMk id="9" creationId="{63EEF066-41AA-264E-B5DC-C6CED36067AC}"/>
          </ac:spMkLst>
        </pc:spChg>
      </pc:sldChg>
      <pc:sldChg chg="modSp mod">
        <pc:chgData name="BUCHINGER Reinhold" userId="c224a8df-2f97-4b73-b765-a2a845517bc1" providerId="ADAL" clId="{E7F2F3CC-5AE2-4942-A1E1-C2A4667701B5}" dt="2020-09-11T09:09:12.300" v="9923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E7F2F3CC-5AE2-4942-A1E1-C2A4667701B5}" dt="2020-09-11T09:09:12.300" v="9923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addSp modSp mod modAnim">
        <pc:chgData name="BUCHINGER Reinhold" userId="c224a8df-2f97-4b73-b765-a2a845517bc1" providerId="ADAL" clId="{E7F2F3CC-5AE2-4942-A1E1-C2A4667701B5}" dt="2020-09-10T09:41:56.079" v="228"/>
        <pc:sldMkLst>
          <pc:docMk/>
          <pc:sldMk cId="2940357767" sldId="312"/>
        </pc:sldMkLst>
        <pc:spChg chg="mod">
          <ac:chgData name="BUCHINGER Reinhold" userId="c224a8df-2f97-4b73-b765-a2a845517bc1" providerId="ADAL" clId="{E7F2F3CC-5AE2-4942-A1E1-C2A4667701B5}" dt="2020-09-10T09:38:36.772" v="186" actId="20577"/>
          <ac:spMkLst>
            <pc:docMk/>
            <pc:sldMk cId="2940357767" sldId="312"/>
            <ac:spMk id="2" creationId="{EE303DA4-2AAB-B045-88A8-054AC41FB73E}"/>
          </ac:spMkLst>
        </pc:spChg>
        <pc:spChg chg="mod">
          <ac:chgData name="BUCHINGER Reinhold" userId="c224a8df-2f97-4b73-b765-a2a845517bc1" providerId="ADAL" clId="{E7F2F3CC-5AE2-4942-A1E1-C2A4667701B5}" dt="2020-09-10T09:39:55.566" v="208" actId="255"/>
          <ac:spMkLst>
            <pc:docMk/>
            <pc:sldMk cId="2940357767" sldId="312"/>
            <ac:spMk id="3" creationId="{F6151295-0AD2-0844-B6D8-E3876A269488}"/>
          </ac:spMkLst>
        </pc:spChg>
        <pc:spChg chg="add mod">
          <ac:chgData name="BUCHINGER Reinhold" userId="c224a8df-2f97-4b73-b765-a2a845517bc1" providerId="ADAL" clId="{E7F2F3CC-5AE2-4942-A1E1-C2A4667701B5}" dt="2020-09-10T09:40:05.348" v="216" actId="1035"/>
          <ac:spMkLst>
            <pc:docMk/>
            <pc:sldMk cId="2940357767" sldId="312"/>
            <ac:spMk id="4" creationId="{EA4E9C29-72D5-4C45-9E6C-7B4A6D148128}"/>
          </ac:spMkLst>
        </pc:spChg>
        <pc:spChg chg="add mod">
          <ac:chgData name="BUCHINGER Reinhold" userId="c224a8df-2f97-4b73-b765-a2a845517bc1" providerId="ADAL" clId="{E7F2F3CC-5AE2-4942-A1E1-C2A4667701B5}" dt="2020-09-10T09:40:25.700" v="223" actId="20577"/>
          <ac:spMkLst>
            <pc:docMk/>
            <pc:sldMk cId="2940357767" sldId="312"/>
            <ac:spMk id="5" creationId="{99F3976C-7E20-C246-A210-78BA9EABBD12}"/>
          </ac:spMkLst>
        </pc:spChg>
      </pc:sldChg>
      <pc:sldChg chg="addSp modSp add mod modAnim">
        <pc:chgData name="BUCHINGER Reinhold" userId="c224a8df-2f97-4b73-b765-a2a845517bc1" providerId="ADAL" clId="{E7F2F3CC-5AE2-4942-A1E1-C2A4667701B5}" dt="2020-09-10T09:46:08.318" v="352"/>
        <pc:sldMkLst>
          <pc:docMk/>
          <pc:sldMk cId="3429948296" sldId="313"/>
        </pc:sldMkLst>
        <pc:spChg chg="mod">
          <ac:chgData name="BUCHINGER Reinhold" userId="c224a8df-2f97-4b73-b765-a2a845517bc1" providerId="ADAL" clId="{E7F2F3CC-5AE2-4942-A1E1-C2A4667701B5}" dt="2020-09-10T09:44:44.877" v="250" actId="20577"/>
          <ac:spMkLst>
            <pc:docMk/>
            <pc:sldMk cId="3429948296" sldId="313"/>
            <ac:spMk id="2" creationId="{CCE92A81-128B-D74B-945F-5E214B4BAE31}"/>
          </ac:spMkLst>
        </pc:spChg>
        <pc:spChg chg="mod">
          <ac:chgData name="BUCHINGER Reinhold" userId="c224a8df-2f97-4b73-b765-a2a845517bc1" providerId="ADAL" clId="{E7F2F3CC-5AE2-4942-A1E1-C2A4667701B5}" dt="2020-09-10T09:45:25.315" v="340" actId="14100"/>
          <ac:spMkLst>
            <pc:docMk/>
            <pc:sldMk cId="3429948296" sldId="313"/>
            <ac:spMk id="3" creationId="{E4053C5A-0601-2949-8C67-1CBCEF171F50}"/>
          </ac:spMkLst>
        </pc:spChg>
        <pc:spChg chg="add mod">
          <ac:chgData name="BUCHINGER Reinhold" userId="c224a8df-2f97-4b73-b765-a2a845517bc1" providerId="ADAL" clId="{E7F2F3CC-5AE2-4942-A1E1-C2A4667701B5}" dt="2020-09-10T09:45:44.225" v="350" actId="1076"/>
          <ac:spMkLst>
            <pc:docMk/>
            <pc:sldMk cId="3429948296" sldId="313"/>
            <ac:spMk id="4" creationId="{B37ADA9E-614D-834E-80B0-F193C8820724}"/>
          </ac:spMkLst>
        </pc:spChg>
      </pc:sldChg>
      <pc:sldChg chg="modSp add mod modAnim">
        <pc:chgData name="BUCHINGER Reinhold" userId="c224a8df-2f97-4b73-b765-a2a845517bc1" providerId="ADAL" clId="{E7F2F3CC-5AE2-4942-A1E1-C2A4667701B5}" dt="2020-09-10T09:53:08.613" v="806"/>
        <pc:sldMkLst>
          <pc:docMk/>
          <pc:sldMk cId="2181065501" sldId="314"/>
        </pc:sldMkLst>
        <pc:spChg chg="mod">
          <ac:chgData name="BUCHINGER Reinhold" userId="c224a8df-2f97-4b73-b765-a2a845517bc1" providerId="ADAL" clId="{E7F2F3CC-5AE2-4942-A1E1-C2A4667701B5}" dt="2020-09-10T09:46:25.877" v="370" actId="20577"/>
          <ac:spMkLst>
            <pc:docMk/>
            <pc:sldMk cId="2181065501" sldId="314"/>
            <ac:spMk id="2" creationId="{972E9950-672C-B046-BC9E-BDD641FA3908}"/>
          </ac:spMkLst>
        </pc:spChg>
        <pc:spChg chg="mod">
          <ac:chgData name="BUCHINGER Reinhold" userId="c224a8df-2f97-4b73-b765-a2a845517bc1" providerId="ADAL" clId="{E7F2F3CC-5AE2-4942-A1E1-C2A4667701B5}" dt="2020-09-10T09:52:58.272" v="805" actId="20577"/>
          <ac:spMkLst>
            <pc:docMk/>
            <pc:sldMk cId="2181065501" sldId="314"/>
            <ac:spMk id="3" creationId="{B7AA4A76-892B-794A-BB83-9FD6070B99B5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0T09:54:34.369" v="938" actId="1076"/>
        <pc:sldMkLst>
          <pc:docMk/>
          <pc:sldMk cId="2620154463" sldId="315"/>
        </pc:sldMkLst>
        <pc:spChg chg="mod">
          <ac:chgData name="BUCHINGER Reinhold" userId="c224a8df-2f97-4b73-b765-a2a845517bc1" providerId="ADAL" clId="{E7F2F3CC-5AE2-4942-A1E1-C2A4667701B5}" dt="2020-09-10T09:53:31.966" v="822" actId="20577"/>
          <ac:spMkLst>
            <pc:docMk/>
            <pc:sldMk cId="2620154463" sldId="315"/>
            <ac:spMk id="2" creationId="{1D9506EA-88DA-5A4A-AB56-B62D84F8CBE6}"/>
          </ac:spMkLst>
        </pc:spChg>
        <pc:spChg chg="mod">
          <ac:chgData name="BUCHINGER Reinhold" userId="c224a8df-2f97-4b73-b765-a2a845517bc1" providerId="ADAL" clId="{E7F2F3CC-5AE2-4942-A1E1-C2A4667701B5}" dt="2020-09-10T09:53:55.470" v="936" actId="20577"/>
          <ac:spMkLst>
            <pc:docMk/>
            <pc:sldMk cId="2620154463" sldId="315"/>
            <ac:spMk id="3" creationId="{F7AABFA2-25F4-1847-AAD9-98886E235825}"/>
          </ac:spMkLst>
        </pc:spChg>
        <pc:spChg chg="add mod">
          <ac:chgData name="BUCHINGER Reinhold" userId="c224a8df-2f97-4b73-b765-a2a845517bc1" providerId="ADAL" clId="{E7F2F3CC-5AE2-4942-A1E1-C2A4667701B5}" dt="2020-09-10T09:54:34.369" v="938" actId="1076"/>
          <ac:spMkLst>
            <pc:docMk/>
            <pc:sldMk cId="2620154463" sldId="315"/>
            <ac:spMk id="4" creationId="{F39C88B6-7711-4A45-B8FA-F97D5D619A42}"/>
          </ac:spMkLst>
        </pc:spChg>
        <pc:picChg chg="add mod">
          <ac:chgData name="BUCHINGER Reinhold" userId="c224a8df-2f97-4b73-b765-a2a845517bc1" providerId="ADAL" clId="{E7F2F3CC-5AE2-4942-A1E1-C2A4667701B5}" dt="2020-09-10T09:54:34.369" v="938" actId="1076"/>
          <ac:picMkLst>
            <pc:docMk/>
            <pc:sldMk cId="2620154463" sldId="315"/>
            <ac:picMk id="1025" creationId="{BF7F577B-BF01-9843-855E-71BD66BA70C2}"/>
          </ac:picMkLst>
        </pc:picChg>
      </pc:sldChg>
      <pc:sldChg chg="modSp add mod">
        <pc:chgData name="BUCHINGER Reinhold" userId="c224a8df-2f97-4b73-b765-a2a845517bc1" providerId="ADAL" clId="{E7F2F3CC-5AE2-4942-A1E1-C2A4667701B5}" dt="2020-09-10T10:11:16.521" v="1729" actId="20577"/>
        <pc:sldMkLst>
          <pc:docMk/>
          <pc:sldMk cId="1672781200" sldId="316"/>
        </pc:sldMkLst>
        <pc:spChg chg="mod">
          <ac:chgData name="BUCHINGER Reinhold" userId="c224a8df-2f97-4b73-b765-a2a845517bc1" providerId="ADAL" clId="{E7F2F3CC-5AE2-4942-A1E1-C2A4667701B5}" dt="2020-09-10T09:55:20.796" v="944" actId="20577"/>
          <ac:spMkLst>
            <pc:docMk/>
            <pc:sldMk cId="1672781200" sldId="316"/>
            <ac:spMk id="2" creationId="{23F26D8B-1B21-CE47-B2F5-632EBFC06C72}"/>
          </ac:spMkLst>
        </pc:spChg>
        <pc:spChg chg="mod">
          <ac:chgData name="BUCHINGER Reinhold" userId="c224a8df-2f97-4b73-b765-a2a845517bc1" providerId="ADAL" clId="{E7F2F3CC-5AE2-4942-A1E1-C2A4667701B5}" dt="2020-09-10T10:11:16.521" v="1729" actId="20577"/>
          <ac:spMkLst>
            <pc:docMk/>
            <pc:sldMk cId="1672781200" sldId="316"/>
            <ac:spMk id="3" creationId="{43A65722-DFBD-CD49-9449-394F80DCD3A8}"/>
          </ac:spMkLst>
        </pc:spChg>
      </pc:sldChg>
      <pc:sldChg chg="modSp add mod">
        <pc:chgData name="BUCHINGER Reinhold" userId="c224a8df-2f97-4b73-b765-a2a845517bc1" providerId="ADAL" clId="{E7F2F3CC-5AE2-4942-A1E1-C2A4667701B5}" dt="2020-09-10T10:21:58.375" v="2128" actId="20577"/>
        <pc:sldMkLst>
          <pc:docMk/>
          <pc:sldMk cId="1320312000" sldId="317"/>
        </pc:sldMkLst>
        <pc:spChg chg="mod">
          <ac:chgData name="BUCHINGER Reinhold" userId="c224a8df-2f97-4b73-b765-a2a845517bc1" providerId="ADAL" clId="{E7F2F3CC-5AE2-4942-A1E1-C2A4667701B5}" dt="2020-09-10T09:55:29.978" v="948" actId="20577"/>
          <ac:spMkLst>
            <pc:docMk/>
            <pc:sldMk cId="1320312000" sldId="317"/>
            <ac:spMk id="2" creationId="{657DE540-7E46-B947-9A98-DFD14D058A26}"/>
          </ac:spMkLst>
        </pc:spChg>
        <pc:spChg chg="mod">
          <ac:chgData name="BUCHINGER Reinhold" userId="c224a8df-2f97-4b73-b765-a2a845517bc1" providerId="ADAL" clId="{E7F2F3CC-5AE2-4942-A1E1-C2A4667701B5}" dt="2020-09-10T10:21:58.375" v="2128" actId="20577"/>
          <ac:spMkLst>
            <pc:docMk/>
            <pc:sldMk cId="1320312000" sldId="317"/>
            <ac:spMk id="3" creationId="{D8B004FE-D52F-3B49-A442-BF7CCFCE9FFB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0T12:14:16.397" v="2363" actId="1076"/>
        <pc:sldMkLst>
          <pc:docMk/>
          <pc:sldMk cId="2480723497" sldId="318"/>
        </pc:sldMkLst>
        <pc:spChg chg="mod">
          <ac:chgData name="BUCHINGER Reinhold" userId="c224a8df-2f97-4b73-b765-a2a845517bc1" providerId="ADAL" clId="{E7F2F3CC-5AE2-4942-A1E1-C2A4667701B5}" dt="2020-09-10T12:02:33.659" v="2203" actId="20577"/>
          <ac:spMkLst>
            <pc:docMk/>
            <pc:sldMk cId="2480723497" sldId="318"/>
            <ac:spMk id="2" creationId="{F332469C-7F50-F341-BBDC-B112CD37083E}"/>
          </ac:spMkLst>
        </pc:spChg>
        <pc:spChg chg="mod">
          <ac:chgData name="BUCHINGER Reinhold" userId="c224a8df-2f97-4b73-b765-a2a845517bc1" providerId="ADAL" clId="{E7F2F3CC-5AE2-4942-A1E1-C2A4667701B5}" dt="2020-09-10T12:12:50.672" v="2345" actId="14100"/>
          <ac:spMkLst>
            <pc:docMk/>
            <pc:sldMk cId="2480723497" sldId="318"/>
            <ac:spMk id="3" creationId="{272AD6D1-0663-294F-874D-E92DCAB149D8}"/>
          </ac:spMkLst>
        </pc:spChg>
        <pc:spChg chg="add mod">
          <ac:chgData name="BUCHINGER Reinhold" userId="c224a8df-2f97-4b73-b765-a2a845517bc1" providerId="ADAL" clId="{E7F2F3CC-5AE2-4942-A1E1-C2A4667701B5}" dt="2020-09-10T12:14:16.397" v="2363" actId="1076"/>
          <ac:spMkLst>
            <pc:docMk/>
            <pc:sldMk cId="2480723497" sldId="318"/>
            <ac:spMk id="4" creationId="{C914AA28-35E1-C140-B311-4D42F926B710}"/>
          </ac:spMkLst>
        </pc:spChg>
        <pc:spChg chg="add mod">
          <ac:chgData name="BUCHINGER Reinhold" userId="c224a8df-2f97-4b73-b765-a2a845517bc1" providerId="ADAL" clId="{E7F2F3CC-5AE2-4942-A1E1-C2A4667701B5}" dt="2020-09-10T12:14:12.703" v="2362" actId="1076"/>
          <ac:spMkLst>
            <pc:docMk/>
            <pc:sldMk cId="2480723497" sldId="318"/>
            <ac:spMk id="5" creationId="{FF9E6C56-8DA2-284C-B9AD-3FB74AA1EE42}"/>
          </ac:spMkLst>
        </pc:spChg>
      </pc:sldChg>
      <pc:sldChg chg="addSp modSp add mod ord">
        <pc:chgData name="BUCHINGER Reinhold" userId="c224a8df-2f97-4b73-b765-a2a845517bc1" providerId="ADAL" clId="{E7F2F3CC-5AE2-4942-A1E1-C2A4667701B5}" dt="2020-09-10T12:22:43.277" v="3100" actId="1035"/>
        <pc:sldMkLst>
          <pc:docMk/>
          <pc:sldMk cId="880193310" sldId="319"/>
        </pc:sldMkLst>
        <pc:spChg chg="mod">
          <ac:chgData name="BUCHINGER Reinhold" userId="c224a8df-2f97-4b73-b765-a2a845517bc1" providerId="ADAL" clId="{E7F2F3CC-5AE2-4942-A1E1-C2A4667701B5}" dt="2020-09-10T09:56:01.909" v="961" actId="20577"/>
          <ac:spMkLst>
            <pc:docMk/>
            <pc:sldMk cId="880193310" sldId="319"/>
            <ac:spMk id="2" creationId="{39C44B57-6EBC-B04D-BD54-F6BF1A2E1568}"/>
          </ac:spMkLst>
        </pc:spChg>
        <pc:spChg chg="mod">
          <ac:chgData name="BUCHINGER Reinhold" userId="c224a8df-2f97-4b73-b765-a2a845517bc1" providerId="ADAL" clId="{E7F2F3CC-5AE2-4942-A1E1-C2A4667701B5}" dt="2020-09-10T12:22:21.992" v="3094" actId="1076"/>
          <ac:spMkLst>
            <pc:docMk/>
            <pc:sldMk cId="880193310" sldId="319"/>
            <ac:spMk id="3" creationId="{5E83DFA9-A6E0-3747-BBC6-3C1D48D00125}"/>
          </ac:spMkLst>
        </pc:spChg>
        <pc:spChg chg="add mod">
          <ac:chgData name="BUCHINGER Reinhold" userId="c224a8df-2f97-4b73-b765-a2a845517bc1" providerId="ADAL" clId="{E7F2F3CC-5AE2-4942-A1E1-C2A4667701B5}" dt="2020-09-10T12:21:18.902" v="3072" actId="1076"/>
          <ac:spMkLst>
            <pc:docMk/>
            <pc:sldMk cId="880193310" sldId="319"/>
            <ac:spMk id="4" creationId="{193F8757-FCA3-D342-98C6-7346541CAF1A}"/>
          </ac:spMkLst>
        </pc:spChg>
        <pc:cxnChg chg="add mod">
          <ac:chgData name="BUCHINGER Reinhold" userId="c224a8df-2f97-4b73-b765-a2a845517bc1" providerId="ADAL" clId="{E7F2F3CC-5AE2-4942-A1E1-C2A4667701B5}" dt="2020-09-10T12:22:43.277" v="3100" actId="1035"/>
          <ac:cxnSpMkLst>
            <pc:docMk/>
            <pc:sldMk cId="880193310" sldId="319"/>
            <ac:cxnSpMk id="6" creationId="{D0E674C0-FE90-6840-9961-83A573AF171E}"/>
          </ac:cxnSpMkLst>
        </pc:cxnChg>
        <pc:cxnChg chg="add mod">
          <ac:chgData name="BUCHINGER Reinhold" userId="c224a8df-2f97-4b73-b765-a2a845517bc1" providerId="ADAL" clId="{E7F2F3CC-5AE2-4942-A1E1-C2A4667701B5}" dt="2020-09-10T12:22:43.277" v="3100" actId="1035"/>
          <ac:cxnSpMkLst>
            <pc:docMk/>
            <pc:sldMk cId="880193310" sldId="319"/>
            <ac:cxnSpMk id="8" creationId="{27D49F2A-3151-1C4E-93E9-669AC1C9BF0D}"/>
          </ac:cxnSpMkLst>
        </pc:cxnChg>
      </pc:sldChg>
      <pc:sldChg chg="modSp add mod">
        <pc:chgData name="BUCHINGER Reinhold" userId="c224a8df-2f97-4b73-b765-a2a845517bc1" providerId="ADAL" clId="{E7F2F3CC-5AE2-4942-A1E1-C2A4667701B5}" dt="2020-09-10T12:29:54.566" v="3704" actId="1035"/>
        <pc:sldMkLst>
          <pc:docMk/>
          <pc:sldMk cId="182461399" sldId="320"/>
        </pc:sldMkLst>
        <pc:spChg chg="mod">
          <ac:chgData name="BUCHINGER Reinhold" userId="c224a8df-2f97-4b73-b765-a2a845517bc1" providerId="ADAL" clId="{E7F2F3CC-5AE2-4942-A1E1-C2A4667701B5}" dt="2020-09-10T12:24:01.126" v="3127" actId="20577"/>
          <ac:spMkLst>
            <pc:docMk/>
            <pc:sldMk cId="182461399" sldId="320"/>
            <ac:spMk id="2" creationId="{0CF25314-F18F-AC42-BFFB-3058764916C6}"/>
          </ac:spMkLst>
        </pc:spChg>
        <pc:spChg chg="mod">
          <ac:chgData name="BUCHINGER Reinhold" userId="c224a8df-2f97-4b73-b765-a2a845517bc1" providerId="ADAL" clId="{E7F2F3CC-5AE2-4942-A1E1-C2A4667701B5}" dt="2020-09-10T12:29:54.566" v="3704" actId="1035"/>
          <ac:spMkLst>
            <pc:docMk/>
            <pc:sldMk cId="182461399" sldId="320"/>
            <ac:spMk id="3" creationId="{CE203967-7E4C-5748-BCF4-B4493E9BAB91}"/>
          </ac:spMkLst>
        </pc:spChg>
      </pc:sldChg>
      <pc:sldChg chg="modSp add mod">
        <pc:chgData name="BUCHINGER Reinhold" userId="c224a8df-2f97-4b73-b765-a2a845517bc1" providerId="ADAL" clId="{E7F2F3CC-5AE2-4942-A1E1-C2A4667701B5}" dt="2020-09-10T11:59:01.709" v="2194" actId="20577"/>
        <pc:sldMkLst>
          <pc:docMk/>
          <pc:sldMk cId="2857872010" sldId="321"/>
        </pc:sldMkLst>
        <pc:spChg chg="mod">
          <ac:chgData name="BUCHINGER Reinhold" userId="c224a8df-2f97-4b73-b765-a2a845517bc1" providerId="ADAL" clId="{E7F2F3CC-5AE2-4942-A1E1-C2A4667701B5}" dt="2020-09-10T10:19:58.825" v="1927" actId="20577"/>
          <ac:spMkLst>
            <pc:docMk/>
            <pc:sldMk cId="2857872010" sldId="321"/>
            <ac:spMk id="2" creationId="{657DE540-7E46-B947-9A98-DFD14D058A26}"/>
          </ac:spMkLst>
        </pc:spChg>
        <pc:spChg chg="mod">
          <ac:chgData name="BUCHINGER Reinhold" userId="c224a8df-2f97-4b73-b765-a2a845517bc1" providerId="ADAL" clId="{E7F2F3CC-5AE2-4942-A1E1-C2A4667701B5}" dt="2020-09-10T11:59:01.709" v="2194" actId="20577"/>
          <ac:spMkLst>
            <pc:docMk/>
            <pc:sldMk cId="2857872010" sldId="321"/>
            <ac:spMk id="3" creationId="{D8B004FE-D52F-3B49-A442-BF7CCFCE9FFB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2:35:49.921" v="4112" actId="1035"/>
        <pc:sldMkLst>
          <pc:docMk/>
          <pc:sldMk cId="324583347" sldId="322"/>
        </pc:sldMkLst>
        <pc:spChg chg="mod">
          <ac:chgData name="BUCHINGER Reinhold" userId="c224a8df-2f97-4b73-b765-a2a845517bc1" providerId="ADAL" clId="{E7F2F3CC-5AE2-4942-A1E1-C2A4667701B5}" dt="2020-09-10T12:30:47.830" v="3717" actId="20577"/>
          <ac:spMkLst>
            <pc:docMk/>
            <pc:sldMk cId="324583347" sldId="322"/>
            <ac:spMk id="2" creationId="{2C8377BD-C28C-874A-B8B0-D1C4D4F12805}"/>
          </ac:spMkLst>
        </pc:spChg>
        <pc:spChg chg="del mod">
          <ac:chgData name="BUCHINGER Reinhold" userId="c224a8df-2f97-4b73-b765-a2a845517bc1" providerId="ADAL" clId="{E7F2F3CC-5AE2-4942-A1E1-C2A4667701B5}" dt="2020-09-10T12:33:55.451" v="3895" actId="3680"/>
          <ac:spMkLst>
            <pc:docMk/>
            <pc:sldMk cId="324583347" sldId="322"/>
            <ac:spMk id="3" creationId="{080EAFD2-DA0F-8C45-BF38-AC99EEB1F289}"/>
          </ac:spMkLst>
        </pc:spChg>
        <pc:spChg chg="add mod">
          <ac:chgData name="BUCHINGER Reinhold" userId="c224a8df-2f97-4b73-b765-a2a845517bc1" providerId="ADAL" clId="{E7F2F3CC-5AE2-4942-A1E1-C2A4667701B5}" dt="2020-09-10T12:32:18.018" v="3730" actId="1076"/>
          <ac:spMkLst>
            <pc:docMk/>
            <pc:sldMk cId="324583347" sldId="322"/>
            <ac:spMk id="4" creationId="{3B3559A9-A57D-8741-8687-F5699F762954}"/>
          </ac:spMkLst>
        </pc:spChg>
        <pc:spChg chg="add mod">
          <ac:chgData name="BUCHINGER Reinhold" userId="c224a8df-2f97-4b73-b765-a2a845517bc1" providerId="ADAL" clId="{E7F2F3CC-5AE2-4942-A1E1-C2A4667701B5}" dt="2020-09-10T12:35:38.223" v="4109" actId="113"/>
          <ac:spMkLst>
            <pc:docMk/>
            <pc:sldMk cId="324583347" sldId="322"/>
            <ac:spMk id="5" creationId="{EEC9562E-63B3-3A43-B792-9314644020CB}"/>
          </ac:spMkLst>
        </pc:spChg>
        <pc:spChg chg="add mod">
          <ac:chgData name="BUCHINGER Reinhold" userId="c224a8df-2f97-4b73-b765-a2a845517bc1" providerId="ADAL" clId="{E7F2F3CC-5AE2-4942-A1E1-C2A4667701B5}" dt="2020-09-10T12:35:49.921" v="4112" actId="1035"/>
          <ac:spMkLst>
            <pc:docMk/>
            <pc:sldMk cId="324583347" sldId="322"/>
            <ac:spMk id="7" creationId="{17134F15-D4C6-5F4F-95E0-7391401261F5}"/>
          </ac:spMkLst>
        </pc:spChg>
        <pc:graphicFrameChg chg="add mod ord modGraphic">
          <ac:chgData name="BUCHINGER Reinhold" userId="c224a8df-2f97-4b73-b765-a2a845517bc1" providerId="ADAL" clId="{E7F2F3CC-5AE2-4942-A1E1-C2A4667701B5}" dt="2020-09-10T12:35:10.039" v="4056" actId="1076"/>
          <ac:graphicFrameMkLst>
            <pc:docMk/>
            <pc:sldMk cId="324583347" sldId="322"/>
            <ac:graphicFrameMk id="6" creationId="{78A69ECF-894E-BA40-9C01-CB5A96EFB193}"/>
          </ac:graphicFrameMkLst>
        </pc:graphicFrameChg>
      </pc:sldChg>
      <pc:sldChg chg="addSp modSp add mod">
        <pc:chgData name="BUCHINGER Reinhold" userId="c224a8df-2f97-4b73-b765-a2a845517bc1" providerId="ADAL" clId="{E7F2F3CC-5AE2-4942-A1E1-C2A4667701B5}" dt="2020-09-10T12:41:05.693" v="4504" actId="1076"/>
        <pc:sldMkLst>
          <pc:docMk/>
          <pc:sldMk cId="918561663" sldId="323"/>
        </pc:sldMkLst>
        <pc:spChg chg="mod">
          <ac:chgData name="BUCHINGER Reinhold" userId="c224a8df-2f97-4b73-b765-a2a845517bc1" providerId="ADAL" clId="{E7F2F3CC-5AE2-4942-A1E1-C2A4667701B5}" dt="2020-09-10T12:37:07.049" v="4161" actId="20577"/>
          <ac:spMkLst>
            <pc:docMk/>
            <pc:sldMk cId="918561663" sldId="323"/>
            <ac:spMk id="2" creationId="{7CA14EEA-3A24-E549-8254-100AEFA5DAD8}"/>
          </ac:spMkLst>
        </pc:spChg>
        <pc:spChg chg="mod">
          <ac:chgData name="BUCHINGER Reinhold" userId="c224a8df-2f97-4b73-b765-a2a845517bc1" providerId="ADAL" clId="{E7F2F3CC-5AE2-4942-A1E1-C2A4667701B5}" dt="2020-09-10T12:40:51.797" v="4501" actId="14100"/>
          <ac:spMkLst>
            <pc:docMk/>
            <pc:sldMk cId="918561663" sldId="323"/>
            <ac:spMk id="3" creationId="{DBBABF17-89A5-BC4C-AE69-1785B16A25A4}"/>
          </ac:spMkLst>
        </pc:spChg>
        <pc:spChg chg="add mod">
          <ac:chgData name="BUCHINGER Reinhold" userId="c224a8df-2f97-4b73-b765-a2a845517bc1" providerId="ADAL" clId="{E7F2F3CC-5AE2-4942-A1E1-C2A4667701B5}" dt="2020-09-10T12:41:05.693" v="4504" actId="1076"/>
          <ac:spMkLst>
            <pc:docMk/>
            <pc:sldMk cId="918561663" sldId="323"/>
            <ac:spMk id="4" creationId="{4400B27F-9512-2843-A6BD-7F9E610E2F1B}"/>
          </ac:spMkLst>
        </pc:spChg>
      </pc:sldChg>
      <pc:sldChg chg="add del">
        <pc:chgData name="BUCHINGER Reinhold" userId="c224a8df-2f97-4b73-b765-a2a845517bc1" providerId="ADAL" clId="{E7F2F3CC-5AE2-4942-A1E1-C2A4667701B5}" dt="2020-09-10T12:47:49.331" v="4524" actId="2696"/>
        <pc:sldMkLst>
          <pc:docMk/>
          <pc:sldMk cId="4085936874" sldId="324"/>
        </pc:sldMkLst>
      </pc:sldChg>
      <pc:sldChg chg="addSp delSp modSp add del mod">
        <pc:chgData name="BUCHINGER Reinhold" userId="c224a8df-2f97-4b73-b765-a2a845517bc1" providerId="ADAL" clId="{E7F2F3CC-5AE2-4942-A1E1-C2A4667701B5}" dt="2020-09-10T12:47:52.103" v="4525" actId="2696"/>
        <pc:sldMkLst>
          <pc:docMk/>
          <pc:sldMk cId="2349501111" sldId="325"/>
        </pc:sldMkLst>
        <pc:spChg chg="add del mod">
          <ac:chgData name="BUCHINGER Reinhold" userId="c224a8df-2f97-4b73-b765-a2a845517bc1" providerId="ADAL" clId="{E7F2F3CC-5AE2-4942-A1E1-C2A4667701B5}" dt="2020-09-10T12:47:28.777" v="4522"/>
          <ac:spMkLst>
            <pc:docMk/>
            <pc:sldMk cId="2349501111" sldId="325"/>
            <ac:spMk id="2" creationId="{068707C5-B745-CB4C-8733-380D0CFCC8DE}"/>
          </ac:spMkLst>
        </pc:spChg>
      </pc:sldChg>
      <pc:sldChg chg="addSp delSp modSp add del mod">
        <pc:chgData name="BUCHINGER Reinhold" userId="c224a8df-2f97-4b73-b765-a2a845517bc1" providerId="ADAL" clId="{E7F2F3CC-5AE2-4942-A1E1-C2A4667701B5}" dt="2020-09-10T12:47:10.883" v="4518" actId="2696"/>
        <pc:sldMkLst>
          <pc:docMk/>
          <pc:sldMk cId="4163331545" sldId="325"/>
        </pc:sldMkLst>
        <pc:spChg chg="add del mod">
          <ac:chgData name="BUCHINGER Reinhold" userId="c224a8df-2f97-4b73-b765-a2a845517bc1" providerId="ADAL" clId="{E7F2F3CC-5AE2-4942-A1E1-C2A4667701B5}" dt="2020-09-10T12:47:05.128" v="4515"/>
          <ac:spMkLst>
            <pc:docMk/>
            <pc:sldMk cId="4163331545" sldId="325"/>
            <ac:spMk id="2" creationId="{DA1F582C-571B-7840-ACA8-ED74EF8B521F}"/>
          </ac:spMkLst>
        </pc:spChg>
        <pc:spChg chg="add del mod">
          <ac:chgData name="BUCHINGER Reinhold" userId="c224a8df-2f97-4b73-b765-a2a845517bc1" providerId="ADAL" clId="{E7F2F3CC-5AE2-4942-A1E1-C2A4667701B5}" dt="2020-09-10T12:47:08.510" v="4517"/>
          <ac:spMkLst>
            <pc:docMk/>
            <pc:sldMk cId="4163331545" sldId="325"/>
            <ac:spMk id="3" creationId="{86F8D867-891A-C646-AA67-CD0D306E2554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2:48:44.904" v="4557" actId="1076"/>
        <pc:sldMkLst>
          <pc:docMk/>
          <pc:sldMk cId="3901318596" sldId="326"/>
        </pc:sldMkLst>
        <pc:spChg chg="add del mod">
          <ac:chgData name="BUCHINGER Reinhold" userId="c224a8df-2f97-4b73-b765-a2a845517bc1" providerId="ADAL" clId="{E7F2F3CC-5AE2-4942-A1E1-C2A4667701B5}" dt="2020-09-10T12:48:09.150" v="4527"/>
          <ac:spMkLst>
            <pc:docMk/>
            <pc:sldMk cId="3901318596" sldId="326"/>
            <ac:spMk id="2" creationId="{F875C551-C687-6C4E-9D58-612E09A14A28}"/>
          </ac:spMkLst>
        </pc:spChg>
        <pc:spChg chg="add del mod">
          <ac:chgData name="BUCHINGER Reinhold" userId="c224a8df-2f97-4b73-b765-a2a845517bc1" providerId="ADAL" clId="{E7F2F3CC-5AE2-4942-A1E1-C2A4667701B5}" dt="2020-09-10T12:48:17.453" v="4529"/>
          <ac:spMkLst>
            <pc:docMk/>
            <pc:sldMk cId="3901318596" sldId="326"/>
            <ac:spMk id="3" creationId="{06C3B243-4723-3B41-9C77-D0FB3FA9D237}"/>
          </ac:spMkLst>
        </pc:spChg>
        <pc:spChg chg="add mod">
          <ac:chgData name="BUCHINGER Reinhold" userId="c224a8df-2f97-4b73-b765-a2a845517bc1" providerId="ADAL" clId="{E7F2F3CC-5AE2-4942-A1E1-C2A4667701B5}" dt="2020-09-10T12:48:44.904" v="4557" actId="1076"/>
          <ac:spMkLst>
            <pc:docMk/>
            <pc:sldMk cId="3901318596" sldId="326"/>
            <ac:spMk id="4" creationId="{65904C60-D81D-8844-AEE6-3366AC2611D9}"/>
          </ac:spMkLst>
        </pc:spChg>
      </pc:sldChg>
      <pc:sldChg chg="modSp add mod ord">
        <pc:chgData name="BUCHINGER Reinhold" userId="c224a8df-2f97-4b73-b765-a2a845517bc1" providerId="ADAL" clId="{E7F2F3CC-5AE2-4942-A1E1-C2A4667701B5}" dt="2020-09-10T12:49:23.606" v="4570" actId="20578"/>
        <pc:sldMkLst>
          <pc:docMk/>
          <pc:sldMk cId="4253677885" sldId="327"/>
        </pc:sldMkLst>
        <pc:spChg chg="mod">
          <ac:chgData name="BUCHINGER Reinhold" userId="c224a8df-2f97-4b73-b765-a2a845517bc1" providerId="ADAL" clId="{E7F2F3CC-5AE2-4942-A1E1-C2A4667701B5}" dt="2020-09-10T12:49:17.531" v="4569" actId="1076"/>
          <ac:spMkLst>
            <pc:docMk/>
            <pc:sldMk cId="4253677885" sldId="327"/>
            <ac:spMk id="4" creationId="{65904C60-D81D-8844-AEE6-3366AC2611D9}"/>
          </ac:spMkLst>
        </pc:spChg>
      </pc:sldChg>
      <pc:sldChg chg="modSp add mod modNotesTx">
        <pc:chgData name="BUCHINGER Reinhold" userId="c224a8df-2f97-4b73-b765-a2a845517bc1" providerId="ADAL" clId="{E7F2F3CC-5AE2-4942-A1E1-C2A4667701B5}" dt="2020-09-10T12:50:53.178" v="4736" actId="20577"/>
        <pc:sldMkLst>
          <pc:docMk/>
          <pc:sldMk cId="2480579641" sldId="328"/>
        </pc:sldMkLst>
        <pc:spChg chg="mod">
          <ac:chgData name="BUCHINGER Reinhold" userId="c224a8df-2f97-4b73-b765-a2a845517bc1" providerId="ADAL" clId="{E7F2F3CC-5AE2-4942-A1E1-C2A4667701B5}" dt="2020-09-10T12:50:15.779" v="4588" actId="255"/>
          <ac:spMkLst>
            <pc:docMk/>
            <pc:sldMk cId="2480579641" sldId="328"/>
            <ac:spMk id="3" creationId="{FE68D856-974D-2E4D-A73E-535661C12019}"/>
          </ac:spMkLst>
        </pc:spChg>
      </pc:sldChg>
      <pc:sldChg chg="modSp add mod">
        <pc:chgData name="BUCHINGER Reinhold" userId="c224a8df-2f97-4b73-b765-a2a845517bc1" providerId="ADAL" clId="{E7F2F3CC-5AE2-4942-A1E1-C2A4667701B5}" dt="2020-09-10T12:51:51.071" v="4772" actId="20577"/>
        <pc:sldMkLst>
          <pc:docMk/>
          <pc:sldMk cId="805707707" sldId="329"/>
        </pc:sldMkLst>
        <pc:spChg chg="mod">
          <ac:chgData name="BUCHINGER Reinhold" userId="c224a8df-2f97-4b73-b765-a2a845517bc1" providerId="ADAL" clId="{E7F2F3CC-5AE2-4942-A1E1-C2A4667701B5}" dt="2020-09-10T12:51:51.071" v="4772" actId="20577"/>
          <ac:spMkLst>
            <pc:docMk/>
            <pc:sldMk cId="805707707" sldId="329"/>
            <ac:spMk id="4" creationId="{65904C60-D81D-8844-AEE6-3366AC2611D9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0T13:01:43.426" v="4992" actId="1076"/>
        <pc:sldMkLst>
          <pc:docMk/>
          <pc:sldMk cId="301603240" sldId="330"/>
        </pc:sldMkLst>
        <pc:spChg chg="add mod">
          <ac:chgData name="BUCHINGER Reinhold" userId="c224a8df-2f97-4b73-b765-a2a845517bc1" providerId="ADAL" clId="{E7F2F3CC-5AE2-4942-A1E1-C2A4667701B5}" dt="2020-09-10T12:59:33.720" v="4985" actId="1076"/>
          <ac:spMkLst>
            <pc:docMk/>
            <pc:sldMk cId="301603240" sldId="330"/>
            <ac:spMk id="2" creationId="{E6ACC8B6-70C0-7F43-9E2F-7CEAA1599BC8}"/>
          </ac:spMkLst>
        </pc:spChg>
        <pc:picChg chg="add mod">
          <ac:chgData name="BUCHINGER Reinhold" userId="c224a8df-2f97-4b73-b765-a2a845517bc1" providerId="ADAL" clId="{E7F2F3CC-5AE2-4942-A1E1-C2A4667701B5}" dt="2020-09-10T13:01:43.426" v="4992" actId="1076"/>
          <ac:picMkLst>
            <pc:docMk/>
            <pc:sldMk cId="301603240" sldId="330"/>
            <ac:picMk id="4" creationId="{FD9CE8BF-923B-A146-B04A-C47D7C57CC75}"/>
          </ac:picMkLst>
        </pc:picChg>
      </pc:sldChg>
      <pc:sldChg chg="modSp add mod">
        <pc:chgData name="BUCHINGER Reinhold" userId="c224a8df-2f97-4b73-b765-a2a845517bc1" providerId="ADAL" clId="{E7F2F3CC-5AE2-4942-A1E1-C2A4667701B5}" dt="2020-09-10T12:52:24.760" v="4807" actId="1076"/>
        <pc:sldMkLst>
          <pc:docMk/>
          <pc:sldMk cId="3498474550" sldId="331"/>
        </pc:sldMkLst>
        <pc:spChg chg="mod">
          <ac:chgData name="BUCHINGER Reinhold" userId="c224a8df-2f97-4b73-b765-a2a845517bc1" providerId="ADAL" clId="{E7F2F3CC-5AE2-4942-A1E1-C2A4667701B5}" dt="2020-09-10T12:52:24.760" v="4807" actId="1076"/>
          <ac:spMkLst>
            <pc:docMk/>
            <pc:sldMk cId="3498474550" sldId="331"/>
            <ac:spMk id="4" creationId="{65904C60-D81D-8844-AEE6-3366AC2611D9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3:14:56.022" v="5181"/>
        <pc:sldMkLst>
          <pc:docMk/>
          <pc:sldMk cId="3242035743" sldId="332"/>
        </pc:sldMkLst>
        <pc:spChg chg="mod">
          <ac:chgData name="BUCHINGER Reinhold" userId="c224a8df-2f97-4b73-b765-a2a845517bc1" providerId="ADAL" clId="{E7F2F3CC-5AE2-4942-A1E1-C2A4667701B5}" dt="2020-09-10T12:52:52.170" v="4828" actId="20577"/>
          <ac:spMkLst>
            <pc:docMk/>
            <pc:sldMk cId="3242035743" sldId="332"/>
            <ac:spMk id="2" creationId="{7DFC7B4C-259E-5340-A23C-4DCC47157408}"/>
          </ac:spMkLst>
        </pc:spChg>
        <pc:spChg chg="mod">
          <ac:chgData name="BUCHINGER Reinhold" userId="c224a8df-2f97-4b73-b765-a2a845517bc1" providerId="ADAL" clId="{E7F2F3CC-5AE2-4942-A1E1-C2A4667701B5}" dt="2020-09-10T13:14:51.889" v="5179" actId="20577"/>
          <ac:spMkLst>
            <pc:docMk/>
            <pc:sldMk cId="3242035743" sldId="332"/>
            <ac:spMk id="3" creationId="{921A7B06-C630-494F-AB42-D95EA65C5940}"/>
          </ac:spMkLst>
        </pc:spChg>
        <pc:spChg chg="add mod">
          <ac:chgData name="BUCHINGER Reinhold" userId="c224a8df-2f97-4b73-b765-a2a845517bc1" providerId="ADAL" clId="{E7F2F3CC-5AE2-4942-A1E1-C2A4667701B5}" dt="2020-09-10T13:14:42.920" v="5149" actId="1076"/>
          <ac:spMkLst>
            <pc:docMk/>
            <pc:sldMk cId="3242035743" sldId="332"/>
            <ac:spMk id="4" creationId="{875581B3-8013-A149-A378-FC30AE928819}"/>
          </ac:spMkLst>
        </pc:spChg>
        <pc:spChg chg="add del mod">
          <ac:chgData name="BUCHINGER Reinhold" userId="c224a8df-2f97-4b73-b765-a2a845517bc1" providerId="ADAL" clId="{E7F2F3CC-5AE2-4942-A1E1-C2A4667701B5}" dt="2020-09-10T13:14:56.022" v="5181"/>
          <ac:spMkLst>
            <pc:docMk/>
            <pc:sldMk cId="3242035743" sldId="332"/>
            <ac:spMk id="5" creationId="{42205C5A-AD19-1245-893D-F657DB23AE0D}"/>
          </ac:spMkLst>
        </pc:spChg>
      </pc:sldChg>
      <pc:sldChg chg="modSp add mod">
        <pc:chgData name="BUCHINGER Reinhold" userId="c224a8df-2f97-4b73-b765-a2a845517bc1" providerId="ADAL" clId="{E7F2F3CC-5AE2-4942-A1E1-C2A4667701B5}" dt="2020-09-10T12:53:16.343" v="4840" actId="1076"/>
        <pc:sldMkLst>
          <pc:docMk/>
          <pc:sldMk cId="1566857635" sldId="333"/>
        </pc:sldMkLst>
        <pc:spChg chg="mod">
          <ac:chgData name="BUCHINGER Reinhold" userId="c224a8df-2f97-4b73-b765-a2a845517bc1" providerId="ADAL" clId="{E7F2F3CC-5AE2-4942-A1E1-C2A4667701B5}" dt="2020-09-10T12:53:16.343" v="4840" actId="1076"/>
          <ac:spMkLst>
            <pc:docMk/>
            <pc:sldMk cId="1566857635" sldId="333"/>
            <ac:spMk id="4" creationId="{65904C60-D81D-8844-AEE6-3366AC2611D9}"/>
          </ac:spMkLst>
        </pc:spChg>
      </pc:sldChg>
      <pc:sldChg chg="modSp add mod">
        <pc:chgData name="BUCHINGER Reinhold" userId="c224a8df-2f97-4b73-b765-a2a845517bc1" providerId="ADAL" clId="{E7F2F3CC-5AE2-4942-A1E1-C2A4667701B5}" dt="2020-09-10T12:57:32.212" v="4942" actId="1076"/>
        <pc:sldMkLst>
          <pc:docMk/>
          <pc:sldMk cId="702714700" sldId="334"/>
        </pc:sldMkLst>
        <pc:spChg chg="mod">
          <ac:chgData name="BUCHINGER Reinhold" userId="c224a8df-2f97-4b73-b765-a2a845517bc1" providerId="ADAL" clId="{E7F2F3CC-5AE2-4942-A1E1-C2A4667701B5}" dt="2020-09-10T12:57:32.212" v="4942" actId="1076"/>
          <ac:spMkLst>
            <pc:docMk/>
            <pc:sldMk cId="702714700" sldId="334"/>
            <ac:spMk id="4" creationId="{65904C60-D81D-8844-AEE6-3366AC2611D9}"/>
          </ac:spMkLst>
        </pc:spChg>
      </pc:sldChg>
      <pc:sldChg chg="add del">
        <pc:chgData name="BUCHINGER Reinhold" userId="c224a8df-2f97-4b73-b765-a2a845517bc1" providerId="ADAL" clId="{E7F2F3CC-5AE2-4942-A1E1-C2A4667701B5}" dt="2020-09-10T13:16:24.512" v="5192" actId="2696"/>
        <pc:sldMkLst>
          <pc:docMk/>
          <pc:sldMk cId="2282738654" sldId="335"/>
        </pc:sldMkLst>
      </pc:sldChg>
      <pc:sldChg chg="add del">
        <pc:chgData name="BUCHINGER Reinhold" userId="c224a8df-2f97-4b73-b765-a2a845517bc1" providerId="ADAL" clId="{E7F2F3CC-5AE2-4942-A1E1-C2A4667701B5}" dt="2020-09-10T13:16:13.014" v="5187" actId="2696"/>
        <pc:sldMkLst>
          <pc:docMk/>
          <pc:sldMk cId="3749654553" sldId="335"/>
        </pc:sldMkLst>
      </pc:sldChg>
      <pc:sldChg chg="add del">
        <pc:chgData name="BUCHINGER Reinhold" userId="c224a8df-2f97-4b73-b765-a2a845517bc1" providerId="ADAL" clId="{E7F2F3CC-5AE2-4942-A1E1-C2A4667701B5}" dt="2020-09-10T13:16:23.445" v="5191" actId="2696"/>
        <pc:sldMkLst>
          <pc:docMk/>
          <pc:sldMk cId="676627612" sldId="336"/>
        </pc:sldMkLst>
      </pc:sldChg>
      <pc:sldChg chg="add del">
        <pc:chgData name="BUCHINGER Reinhold" userId="c224a8df-2f97-4b73-b765-a2a845517bc1" providerId="ADAL" clId="{E7F2F3CC-5AE2-4942-A1E1-C2A4667701B5}" dt="2020-09-10T13:16:11.110" v="5185" actId="2696"/>
        <pc:sldMkLst>
          <pc:docMk/>
          <pc:sldMk cId="3691812323" sldId="336"/>
        </pc:sldMkLst>
      </pc:sldChg>
      <pc:sldChg chg="add del">
        <pc:chgData name="BUCHINGER Reinhold" userId="c224a8df-2f97-4b73-b765-a2a845517bc1" providerId="ADAL" clId="{E7F2F3CC-5AE2-4942-A1E1-C2A4667701B5}" dt="2020-09-10T13:16:11.394" v="5186" actId="2696"/>
        <pc:sldMkLst>
          <pc:docMk/>
          <pc:sldMk cId="1606108066" sldId="337"/>
        </pc:sldMkLst>
      </pc:sldChg>
      <pc:sldChg chg="modSp add del mod">
        <pc:chgData name="BUCHINGER Reinhold" userId="c224a8df-2f97-4b73-b765-a2a845517bc1" providerId="ADAL" clId="{E7F2F3CC-5AE2-4942-A1E1-C2A4667701B5}" dt="2020-09-10T13:20:48.098" v="5281" actId="2696"/>
        <pc:sldMkLst>
          <pc:docMk/>
          <pc:sldMk cId="3531037986" sldId="337"/>
        </pc:sldMkLst>
        <pc:spChg chg="mod">
          <ac:chgData name="BUCHINGER Reinhold" userId="c224a8df-2f97-4b73-b765-a2a845517bc1" providerId="ADAL" clId="{E7F2F3CC-5AE2-4942-A1E1-C2A4667701B5}" dt="2020-09-10T13:16:35.772" v="5220" actId="20577"/>
          <ac:spMkLst>
            <pc:docMk/>
            <pc:sldMk cId="3531037986" sldId="337"/>
            <ac:spMk id="2" creationId="{2A8D50EC-7A4D-B249-9391-3FC7FCEBCCF2}"/>
          </ac:spMkLst>
        </pc:spChg>
      </pc:sldChg>
      <pc:sldChg chg="modSp add mod modNotesTx">
        <pc:chgData name="BUCHINGER Reinhold" userId="c224a8df-2f97-4b73-b765-a2a845517bc1" providerId="ADAL" clId="{E7F2F3CC-5AE2-4942-A1E1-C2A4667701B5}" dt="2020-09-10T13:23:10.638" v="5407" actId="1076"/>
        <pc:sldMkLst>
          <pc:docMk/>
          <pc:sldMk cId="671513441" sldId="338"/>
        </pc:sldMkLst>
        <pc:spChg chg="mod">
          <ac:chgData name="BUCHINGER Reinhold" userId="c224a8df-2f97-4b73-b765-a2a845517bc1" providerId="ADAL" clId="{E7F2F3CC-5AE2-4942-A1E1-C2A4667701B5}" dt="2020-09-10T13:20:52.932" v="5282" actId="113"/>
          <ac:spMkLst>
            <pc:docMk/>
            <pc:sldMk cId="671513441" sldId="338"/>
            <ac:spMk id="2" creationId="{9BDBBDAA-5466-B54C-9906-E7749A6CE134}"/>
          </ac:spMkLst>
        </pc:spChg>
        <pc:spChg chg="mod">
          <ac:chgData name="BUCHINGER Reinhold" userId="c224a8df-2f97-4b73-b765-a2a845517bc1" providerId="ADAL" clId="{E7F2F3CC-5AE2-4942-A1E1-C2A4667701B5}" dt="2020-09-10T13:23:10.638" v="5407" actId="1076"/>
          <ac:spMkLst>
            <pc:docMk/>
            <pc:sldMk cId="671513441" sldId="338"/>
            <ac:spMk id="3" creationId="{60A6D7ED-5B82-E64E-BA7A-DE25C774DACC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3:28:13.282" v="5512"/>
        <pc:sldMkLst>
          <pc:docMk/>
          <pc:sldMk cId="2300841562" sldId="339"/>
        </pc:sldMkLst>
        <pc:spChg chg="mod">
          <ac:chgData name="BUCHINGER Reinhold" userId="c224a8df-2f97-4b73-b765-a2a845517bc1" providerId="ADAL" clId="{E7F2F3CC-5AE2-4942-A1E1-C2A4667701B5}" dt="2020-09-10T13:26:31.944" v="5409" actId="20577"/>
          <ac:spMkLst>
            <pc:docMk/>
            <pc:sldMk cId="2300841562" sldId="339"/>
            <ac:spMk id="2" creationId="{DF1261A9-E6C1-244C-8A4A-BFF762A4EF10}"/>
          </ac:spMkLst>
        </pc:spChg>
        <pc:spChg chg="mod">
          <ac:chgData name="BUCHINGER Reinhold" userId="c224a8df-2f97-4b73-b765-a2a845517bc1" providerId="ADAL" clId="{E7F2F3CC-5AE2-4942-A1E1-C2A4667701B5}" dt="2020-09-10T13:28:09.055" v="5510" actId="20577"/>
          <ac:spMkLst>
            <pc:docMk/>
            <pc:sldMk cId="2300841562" sldId="339"/>
            <ac:spMk id="3" creationId="{9D113069-56AF-554B-9035-F91506B3E132}"/>
          </ac:spMkLst>
        </pc:spChg>
        <pc:spChg chg="add del mod">
          <ac:chgData name="BUCHINGER Reinhold" userId="c224a8df-2f97-4b73-b765-a2a845517bc1" providerId="ADAL" clId="{E7F2F3CC-5AE2-4942-A1E1-C2A4667701B5}" dt="2020-09-10T13:28:13.282" v="5512"/>
          <ac:spMkLst>
            <pc:docMk/>
            <pc:sldMk cId="2300841562" sldId="339"/>
            <ac:spMk id="4" creationId="{BD8510DD-A0C7-F940-B4D4-5008F332E515}"/>
          </ac:spMkLst>
        </pc:spChg>
        <pc:spChg chg="add mod">
          <ac:chgData name="BUCHINGER Reinhold" userId="c224a8df-2f97-4b73-b765-a2a845517bc1" providerId="ADAL" clId="{E7F2F3CC-5AE2-4942-A1E1-C2A4667701B5}" dt="2020-09-10T13:26:52.044" v="5415" actId="1076"/>
          <ac:spMkLst>
            <pc:docMk/>
            <pc:sldMk cId="2300841562" sldId="339"/>
            <ac:spMk id="5" creationId="{46341517-9522-CC48-A518-6248EDB69423}"/>
          </ac:spMkLst>
        </pc:spChg>
      </pc:sldChg>
      <pc:sldChg chg="modSp add mod">
        <pc:chgData name="BUCHINGER Reinhold" userId="c224a8df-2f97-4b73-b765-a2a845517bc1" providerId="ADAL" clId="{E7F2F3CC-5AE2-4942-A1E1-C2A4667701B5}" dt="2020-09-10T13:18:50.168" v="5280"/>
        <pc:sldMkLst>
          <pc:docMk/>
          <pc:sldMk cId="1233543873" sldId="340"/>
        </pc:sldMkLst>
        <pc:spChg chg="mod">
          <ac:chgData name="BUCHINGER Reinhold" userId="c224a8df-2f97-4b73-b765-a2a845517bc1" providerId="ADAL" clId="{E7F2F3CC-5AE2-4942-A1E1-C2A4667701B5}" dt="2020-09-10T13:17:42.410" v="5252" actId="20577"/>
          <ac:spMkLst>
            <pc:docMk/>
            <pc:sldMk cId="1233543873" sldId="340"/>
            <ac:spMk id="2" creationId="{1FF27DA9-F6F8-CD4E-9625-C46B9B63FB8D}"/>
          </ac:spMkLst>
        </pc:spChg>
        <pc:spChg chg="mod">
          <ac:chgData name="BUCHINGER Reinhold" userId="c224a8df-2f97-4b73-b765-a2a845517bc1" providerId="ADAL" clId="{E7F2F3CC-5AE2-4942-A1E1-C2A4667701B5}" dt="2020-09-10T13:18:50.168" v="5280"/>
          <ac:spMkLst>
            <pc:docMk/>
            <pc:sldMk cId="1233543873" sldId="340"/>
            <ac:spMk id="3" creationId="{85B50788-ED96-F84D-A7CA-E0C0F06751C3}"/>
          </ac:spMkLst>
        </pc:spChg>
      </pc:sldChg>
      <pc:sldChg chg="addSp delSp modSp add del mod">
        <pc:chgData name="BUCHINGER Reinhold" userId="c224a8df-2f97-4b73-b765-a2a845517bc1" providerId="ADAL" clId="{E7F2F3CC-5AE2-4942-A1E1-C2A4667701B5}" dt="2020-09-10T13:32:28.442" v="5518" actId="2696"/>
        <pc:sldMkLst>
          <pc:docMk/>
          <pc:sldMk cId="1898078538" sldId="341"/>
        </pc:sldMkLst>
        <pc:spChg chg="add del mod">
          <ac:chgData name="BUCHINGER Reinhold" userId="c224a8df-2f97-4b73-b765-a2a845517bc1" providerId="ADAL" clId="{E7F2F3CC-5AE2-4942-A1E1-C2A4667701B5}" dt="2020-09-10T13:32:18.900" v="5516"/>
          <ac:spMkLst>
            <pc:docMk/>
            <pc:sldMk cId="1898078538" sldId="341"/>
            <ac:spMk id="2" creationId="{15964C56-138D-BD47-9BED-115C59761E98}"/>
          </ac:spMkLst>
        </pc:spChg>
      </pc:sldChg>
      <pc:sldChg chg="modSp add mod">
        <pc:chgData name="BUCHINGER Reinhold" userId="c224a8df-2f97-4b73-b765-a2a845517bc1" providerId="ADAL" clId="{E7F2F3CC-5AE2-4942-A1E1-C2A4667701B5}" dt="2020-09-10T13:36:24.311" v="6336" actId="20577"/>
        <pc:sldMkLst>
          <pc:docMk/>
          <pc:sldMk cId="376507236" sldId="342"/>
        </pc:sldMkLst>
        <pc:spChg chg="mod">
          <ac:chgData name="BUCHINGER Reinhold" userId="c224a8df-2f97-4b73-b765-a2a845517bc1" providerId="ADAL" clId="{E7F2F3CC-5AE2-4942-A1E1-C2A4667701B5}" dt="2020-09-10T13:32:49.560" v="5545" actId="20577"/>
          <ac:spMkLst>
            <pc:docMk/>
            <pc:sldMk cId="376507236" sldId="342"/>
            <ac:spMk id="2" creationId="{4845550A-61B8-C54C-AD89-D84DF62674AA}"/>
          </ac:spMkLst>
        </pc:spChg>
        <pc:spChg chg="mod">
          <ac:chgData name="BUCHINGER Reinhold" userId="c224a8df-2f97-4b73-b765-a2a845517bc1" providerId="ADAL" clId="{E7F2F3CC-5AE2-4942-A1E1-C2A4667701B5}" dt="2020-09-10T13:36:24.311" v="6336" actId="20577"/>
          <ac:spMkLst>
            <pc:docMk/>
            <pc:sldMk cId="376507236" sldId="342"/>
            <ac:spMk id="3" creationId="{D33F6C8E-3E3E-D84B-BB0E-96950CE7AF65}"/>
          </ac:spMkLst>
        </pc:spChg>
      </pc:sldChg>
      <pc:sldChg chg="modSp add mod">
        <pc:chgData name="BUCHINGER Reinhold" userId="c224a8df-2f97-4b73-b765-a2a845517bc1" providerId="ADAL" clId="{E7F2F3CC-5AE2-4942-A1E1-C2A4667701B5}" dt="2020-09-11T08:01:59.080" v="6815" actId="20577"/>
        <pc:sldMkLst>
          <pc:docMk/>
          <pc:sldMk cId="102825119" sldId="343"/>
        </pc:sldMkLst>
        <pc:spChg chg="mod">
          <ac:chgData name="BUCHINGER Reinhold" userId="c224a8df-2f97-4b73-b765-a2a845517bc1" providerId="ADAL" clId="{E7F2F3CC-5AE2-4942-A1E1-C2A4667701B5}" dt="2020-09-10T13:36:41.097" v="6360" actId="20577"/>
          <ac:spMkLst>
            <pc:docMk/>
            <pc:sldMk cId="102825119" sldId="343"/>
            <ac:spMk id="2" creationId="{E2D7E3AD-E99F-BB4B-8821-4D8701236A57}"/>
          </ac:spMkLst>
        </pc:spChg>
        <pc:spChg chg="mod">
          <ac:chgData name="BUCHINGER Reinhold" userId="c224a8df-2f97-4b73-b765-a2a845517bc1" providerId="ADAL" clId="{E7F2F3CC-5AE2-4942-A1E1-C2A4667701B5}" dt="2020-09-11T08:01:59.080" v="6815" actId="20577"/>
          <ac:spMkLst>
            <pc:docMk/>
            <pc:sldMk cId="102825119" sldId="343"/>
            <ac:spMk id="3" creationId="{85B01A0B-C122-E843-B9F8-DF8BDBDF3E25}"/>
          </ac:spMkLst>
        </pc:spChg>
      </pc:sldChg>
      <pc:sldChg chg="modSp add mod">
        <pc:chgData name="BUCHINGER Reinhold" userId="c224a8df-2f97-4b73-b765-a2a845517bc1" providerId="ADAL" clId="{E7F2F3CC-5AE2-4942-A1E1-C2A4667701B5}" dt="2020-09-11T08:23:51.344" v="7925" actId="20577"/>
        <pc:sldMkLst>
          <pc:docMk/>
          <pc:sldMk cId="4046045522" sldId="344"/>
        </pc:sldMkLst>
        <pc:spChg chg="mod">
          <ac:chgData name="BUCHINGER Reinhold" userId="c224a8df-2f97-4b73-b765-a2a845517bc1" providerId="ADAL" clId="{E7F2F3CC-5AE2-4942-A1E1-C2A4667701B5}" dt="2020-09-10T13:39:54.512" v="6775" actId="20577"/>
          <ac:spMkLst>
            <pc:docMk/>
            <pc:sldMk cId="4046045522" sldId="344"/>
            <ac:spMk id="2" creationId="{8F1CD257-7235-A84B-89CA-F0967D510668}"/>
          </ac:spMkLst>
        </pc:spChg>
        <pc:spChg chg="mod">
          <ac:chgData name="BUCHINGER Reinhold" userId="c224a8df-2f97-4b73-b765-a2a845517bc1" providerId="ADAL" clId="{E7F2F3CC-5AE2-4942-A1E1-C2A4667701B5}" dt="2020-09-11T08:23:51.344" v="7925" actId="20577"/>
          <ac:spMkLst>
            <pc:docMk/>
            <pc:sldMk cId="4046045522" sldId="344"/>
            <ac:spMk id="3" creationId="{1BB7980C-C367-A54A-B62D-185DEF0F66F7}"/>
          </ac:spMkLst>
        </pc:spChg>
      </pc:sldChg>
      <pc:sldChg chg="modSp add mod modNotesTx">
        <pc:chgData name="BUCHINGER Reinhold" userId="c224a8df-2f97-4b73-b765-a2a845517bc1" providerId="ADAL" clId="{E7F2F3CC-5AE2-4942-A1E1-C2A4667701B5}" dt="2020-09-11T08:30:42.696" v="8626" actId="20577"/>
        <pc:sldMkLst>
          <pc:docMk/>
          <pc:sldMk cId="1383040007" sldId="345"/>
        </pc:sldMkLst>
        <pc:spChg chg="mod">
          <ac:chgData name="BUCHINGER Reinhold" userId="c224a8df-2f97-4b73-b765-a2a845517bc1" providerId="ADAL" clId="{E7F2F3CC-5AE2-4942-A1E1-C2A4667701B5}" dt="2020-09-11T08:29:12.962" v="8518"/>
          <ac:spMkLst>
            <pc:docMk/>
            <pc:sldMk cId="1383040007" sldId="345"/>
            <ac:spMk id="2" creationId="{39453580-9C1E-B346-8D37-0320E6136654}"/>
          </ac:spMkLst>
        </pc:spChg>
        <pc:spChg chg="mod">
          <ac:chgData name="BUCHINGER Reinhold" userId="c224a8df-2f97-4b73-b765-a2a845517bc1" providerId="ADAL" clId="{E7F2F3CC-5AE2-4942-A1E1-C2A4667701B5}" dt="2020-09-11T08:30:16.014" v="8624" actId="20577"/>
          <ac:spMkLst>
            <pc:docMk/>
            <pc:sldMk cId="1383040007" sldId="345"/>
            <ac:spMk id="3" creationId="{7C1B7E9F-9D35-E34C-83E5-3640C24850B8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1T08:18:00.276" v="7518" actId="478"/>
        <pc:sldMkLst>
          <pc:docMk/>
          <pc:sldMk cId="116260443" sldId="346"/>
        </pc:sldMkLst>
        <pc:spChg chg="mod">
          <ac:chgData name="BUCHINGER Reinhold" userId="c224a8df-2f97-4b73-b765-a2a845517bc1" providerId="ADAL" clId="{E7F2F3CC-5AE2-4942-A1E1-C2A4667701B5}" dt="2020-09-11T08:17:45.051" v="7514" actId="20578"/>
          <ac:spMkLst>
            <pc:docMk/>
            <pc:sldMk cId="116260443" sldId="346"/>
            <ac:spMk id="2" creationId="{B7846806-A369-3E45-9660-F539940C0A0C}"/>
          </ac:spMkLst>
        </pc:spChg>
        <pc:spChg chg="mod">
          <ac:chgData name="BUCHINGER Reinhold" userId="c224a8df-2f97-4b73-b765-a2a845517bc1" providerId="ADAL" clId="{E7F2F3CC-5AE2-4942-A1E1-C2A4667701B5}" dt="2020-09-11T08:13:26.292" v="7512"/>
          <ac:spMkLst>
            <pc:docMk/>
            <pc:sldMk cId="116260443" sldId="346"/>
            <ac:spMk id="3" creationId="{7B86AE4C-7059-6B44-8497-5F067CCBED73}"/>
          </ac:spMkLst>
        </pc:spChg>
        <pc:picChg chg="add del mod">
          <ac:chgData name="BUCHINGER Reinhold" userId="c224a8df-2f97-4b73-b765-a2a845517bc1" providerId="ADAL" clId="{E7F2F3CC-5AE2-4942-A1E1-C2A4667701B5}" dt="2020-09-11T08:18:00.276" v="7518" actId="478"/>
          <ac:picMkLst>
            <pc:docMk/>
            <pc:sldMk cId="116260443" sldId="346"/>
            <ac:picMk id="5" creationId="{89FBF87D-5B62-3B4B-94F5-4AC3E8A9B83D}"/>
          </ac:picMkLst>
        </pc:picChg>
      </pc:sldChg>
      <pc:sldChg chg="addSp delSp modSp add mod modNotesTx">
        <pc:chgData name="BUCHINGER Reinhold" userId="c224a8df-2f97-4b73-b765-a2a845517bc1" providerId="ADAL" clId="{E7F2F3CC-5AE2-4942-A1E1-C2A4667701B5}" dt="2020-09-11T08:18:35.128" v="7536" actId="20577"/>
        <pc:sldMkLst>
          <pc:docMk/>
          <pc:sldMk cId="2807225985" sldId="347"/>
        </pc:sldMkLst>
        <pc:spChg chg="del">
          <ac:chgData name="BUCHINGER Reinhold" userId="c224a8df-2f97-4b73-b765-a2a845517bc1" providerId="ADAL" clId="{E7F2F3CC-5AE2-4942-A1E1-C2A4667701B5}" dt="2020-09-11T08:18:12.238" v="7520" actId="478"/>
          <ac:spMkLst>
            <pc:docMk/>
            <pc:sldMk cId="2807225985" sldId="347"/>
            <ac:spMk id="3" creationId="{1726DE48-74AF-324F-ACF6-5251E987E14F}"/>
          </ac:spMkLst>
        </pc:spChg>
        <pc:spChg chg="add del mod">
          <ac:chgData name="BUCHINGER Reinhold" userId="c224a8df-2f97-4b73-b765-a2a845517bc1" providerId="ADAL" clId="{E7F2F3CC-5AE2-4942-A1E1-C2A4667701B5}" dt="2020-09-11T08:18:14.317" v="7522"/>
          <ac:spMkLst>
            <pc:docMk/>
            <pc:sldMk cId="2807225985" sldId="347"/>
            <ac:spMk id="4" creationId="{40B61350-2C0F-BC4E-B30E-7AE2431CF703}"/>
          </ac:spMkLst>
        </pc:spChg>
        <pc:picChg chg="add mod">
          <ac:chgData name="BUCHINGER Reinhold" userId="c224a8df-2f97-4b73-b765-a2a845517bc1" providerId="ADAL" clId="{E7F2F3CC-5AE2-4942-A1E1-C2A4667701B5}" dt="2020-09-11T08:18:25.482" v="7528" actId="1076"/>
          <ac:picMkLst>
            <pc:docMk/>
            <pc:sldMk cId="2807225985" sldId="347"/>
            <ac:picMk id="6" creationId="{759DEAC7-2BFC-C646-B7C2-93671D58C80B}"/>
          </ac:picMkLst>
        </pc:picChg>
      </pc:sldChg>
      <pc:sldChg chg="addSp delSp modSp add del mod">
        <pc:chgData name="BUCHINGER Reinhold" userId="c224a8df-2f97-4b73-b765-a2a845517bc1" providerId="ADAL" clId="{E7F2F3CC-5AE2-4942-A1E1-C2A4667701B5}" dt="2020-09-11T08:35:45.837" v="8642" actId="2696"/>
        <pc:sldMkLst>
          <pc:docMk/>
          <pc:sldMk cId="3934363882" sldId="348"/>
        </pc:sldMkLst>
        <pc:spChg chg="add del mod">
          <ac:chgData name="BUCHINGER Reinhold" userId="c224a8df-2f97-4b73-b765-a2a845517bc1" providerId="ADAL" clId="{E7F2F3CC-5AE2-4942-A1E1-C2A4667701B5}" dt="2020-09-11T08:35:31.113" v="8630"/>
          <ac:spMkLst>
            <pc:docMk/>
            <pc:sldMk cId="3934363882" sldId="348"/>
            <ac:spMk id="2" creationId="{DFAC015D-ECAE-FD4C-B562-C8D8328AD168}"/>
          </ac:spMkLst>
        </pc:spChg>
      </pc:sldChg>
      <pc:sldChg chg="modSp add mod">
        <pc:chgData name="BUCHINGER Reinhold" userId="c224a8df-2f97-4b73-b765-a2a845517bc1" providerId="ADAL" clId="{E7F2F3CC-5AE2-4942-A1E1-C2A4667701B5}" dt="2020-09-11T08:43:18.344" v="9147" actId="20577"/>
        <pc:sldMkLst>
          <pc:docMk/>
          <pc:sldMk cId="3416551767" sldId="349"/>
        </pc:sldMkLst>
        <pc:spChg chg="mod">
          <ac:chgData name="BUCHINGER Reinhold" userId="c224a8df-2f97-4b73-b765-a2a845517bc1" providerId="ADAL" clId="{E7F2F3CC-5AE2-4942-A1E1-C2A4667701B5}" dt="2020-09-11T08:35:43.337" v="8641" actId="20577"/>
          <ac:spMkLst>
            <pc:docMk/>
            <pc:sldMk cId="3416551767" sldId="349"/>
            <ac:spMk id="2" creationId="{E0AC863B-0F62-EE47-A2D9-19EC43B8B374}"/>
          </ac:spMkLst>
        </pc:spChg>
        <pc:spChg chg="mod">
          <ac:chgData name="BUCHINGER Reinhold" userId="c224a8df-2f97-4b73-b765-a2a845517bc1" providerId="ADAL" clId="{E7F2F3CC-5AE2-4942-A1E1-C2A4667701B5}" dt="2020-09-11T08:43:18.344" v="9147" actId="20577"/>
          <ac:spMkLst>
            <pc:docMk/>
            <pc:sldMk cId="3416551767" sldId="349"/>
            <ac:spMk id="3" creationId="{7E3A0634-F2FC-0B46-98EF-9B6095D4F948}"/>
          </ac:spMkLst>
        </pc:spChg>
      </pc:sldChg>
      <pc:sldChg chg="add del">
        <pc:chgData name="BUCHINGER Reinhold" userId="c224a8df-2f97-4b73-b765-a2a845517bc1" providerId="ADAL" clId="{E7F2F3CC-5AE2-4942-A1E1-C2A4667701B5}" dt="2020-09-11T09:01:48.484" v="9807" actId="2696"/>
        <pc:sldMkLst>
          <pc:docMk/>
          <pc:sldMk cId="1486437710" sldId="350"/>
        </pc:sldMkLst>
      </pc:sldChg>
      <pc:sldChg chg="add del">
        <pc:chgData name="BUCHINGER Reinhold" userId="c224a8df-2f97-4b73-b765-a2a845517bc1" providerId="ADAL" clId="{E7F2F3CC-5AE2-4942-A1E1-C2A4667701B5}" dt="2020-09-11T08:51:57.846" v="9149" actId="2696"/>
        <pc:sldMkLst>
          <pc:docMk/>
          <pc:sldMk cId="1777265230" sldId="350"/>
        </pc:sldMkLst>
      </pc:sldChg>
      <pc:sldChg chg="modSp add mod">
        <pc:chgData name="BUCHINGER Reinhold" userId="c224a8df-2f97-4b73-b765-a2a845517bc1" providerId="ADAL" clId="{E7F2F3CC-5AE2-4942-A1E1-C2A4667701B5}" dt="2020-09-11T09:04:56.408" v="9812" actId="20577"/>
        <pc:sldMkLst>
          <pc:docMk/>
          <pc:sldMk cId="825812606" sldId="351"/>
        </pc:sldMkLst>
        <pc:spChg chg="mod">
          <ac:chgData name="BUCHINGER Reinhold" userId="c224a8df-2f97-4b73-b765-a2a845517bc1" providerId="ADAL" clId="{E7F2F3CC-5AE2-4942-A1E1-C2A4667701B5}" dt="2020-09-11T08:59:09.566" v="9617" actId="20577"/>
          <ac:spMkLst>
            <pc:docMk/>
            <pc:sldMk cId="825812606" sldId="351"/>
            <ac:spMk id="2" creationId="{D7F7DC5A-9155-C94C-90C8-5958A2F367A1}"/>
          </ac:spMkLst>
        </pc:spChg>
        <pc:spChg chg="mod">
          <ac:chgData name="BUCHINGER Reinhold" userId="c224a8df-2f97-4b73-b765-a2a845517bc1" providerId="ADAL" clId="{E7F2F3CC-5AE2-4942-A1E1-C2A4667701B5}" dt="2020-09-11T09:04:56.408" v="9812" actId="20577"/>
          <ac:spMkLst>
            <pc:docMk/>
            <pc:sldMk cId="825812606" sldId="351"/>
            <ac:spMk id="3" creationId="{1C8AC05F-73EB-684C-9A8C-767708A3D65C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1T09:07:23.297" v="9896" actId="1076"/>
        <pc:sldMkLst>
          <pc:docMk/>
          <pc:sldMk cId="844166420" sldId="352"/>
        </pc:sldMkLst>
        <pc:spChg chg="mod">
          <ac:chgData name="BUCHINGER Reinhold" userId="c224a8df-2f97-4b73-b765-a2a845517bc1" providerId="ADAL" clId="{E7F2F3CC-5AE2-4942-A1E1-C2A4667701B5}" dt="2020-09-11T09:05:11.056" v="9827" actId="20577"/>
          <ac:spMkLst>
            <pc:docMk/>
            <pc:sldMk cId="844166420" sldId="352"/>
            <ac:spMk id="2" creationId="{00D21642-1CB1-BD45-BB94-F0FF4A4BB8DF}"/>
          </ac:spMkLst>
        </pc:spChg>
        <pc:spChg chg="del">
          <ac:chgData name="BUCHINGER Reinhold" userId="c224a8df-2f97-4b73-b765-a2a845517bc1" providerId="ADAL" clId="{E7F2F3CC-5AE2-4942-A1E1-C2A4667701B5}" dt="2020-09-11T09:06:00.695" v="9828" actId="3680"/>
          <ac:spMkLst>
            <pc:docMk/>
            <pc:sldMk cId="844166420" sldId="352"/>
            <ac:spMk id="3" creationId="{8C97BF5E-833D-0747-8105-B555C34EE040}"/>
          </ac:spMkLst>
        </pc:spChg>
        <pc:graphicFrameChg chg="add mod ord modGraphic">
          <ac:chgData name="BUCHINGER Reinhold" userId="c224a8df-2f97-4b73-b765-a2a845517bc1" providerId="ADAL" clId="{E7F2F3CC-5AE2-4942-A1E1-C2A4667701B5}" dt="2020-09-11T09:07:23.297" v="9896" actId="1076"/>
          <ac:graphicFrameMkLst>
            <pc:docMk/>
            <pc:sldMk cId="844166420" sldId="352"/>
            <ac:graphicFrameMk id="4" creationId="{B2E0992A-3BF0-6D48-A324-27E328C34B38}"/>
          </ac:graphicFrameMkLst>
        </pc:graphicFrameChg>
      </pc:sldChg>
    </pc:docChg>
  </pc:docChgLst>
  <pc:docChgLst>
    <pc:chgData name="BUCHINGER Reinhold" userId="c224a8df-2f97-4b73-b765-a2a845517bc1" providerId="ADAL" clId="{F376C423-ECBA-6041-9402-07F9E1267020}"/>
    <pc:docChg chg="undo custSel addSld delSld modSld sldOrd delSection modSection">
      <pc:chgData name="BUCHINGER Reinhold" userId="c224a8df-2f97-4b73-b765-a2a845517bc1" providerId="ADAL" clId="{F376C423-ECBA-6041-9402-07F9E1267020}" dt="2019-09-04T16:10:39.950" v="3724" actId="20577"/>
      <pc:docMkLst>
        <pc:docMk/>
      </pc:docMkLst>
      <pc:sldChg chg="addSp delSp modSp modNotesTx">
        <pc:chgData name="BUCHINGER Reinhold" userId="c224a8df-2f97-4b73-b765-a2a845517bc1" providerId="ADAL" clId="{F376C423-ECBA-6041-9402-07F9E1267020}" dt="2019-09-02T10:47:48.273" v="183" actId="1035"/>
        <pc:sldMkLst>
          <pc:docMk/>
          <pc:sldMk cId="86230161" sldId="305"/>
        </pc:sldMkLst>
        <pc:spChg chg="del mod">
          <ac:chgData name="BUCHINGER Reinhold" userId="c224a8df-2f97-4b73-b765-a2a845517bc1" providerId="ADAL" clId="{F376C423-ECBA-6041-9402-07F9E1267020}" dt="2019-09-02T10:44:30.572" v="80" actId="478"/>
          <ac:spMkLst>
            <pc:docMk/>
            <pc:sldMk cId="86230161" sldId="305"/>
            <ac:spMk id="4" creationId="{6ECF2BF2-D424-4D29-A0C7-B046B89E8073}"/>
          </ac:spMkLst>
        </pc:spChg>
        <pc:spChg chg="del mod">
          <ac:chgData name="BUCHINGER Reinhold" userId="c224a8df-2f97-4b73-b765-a2a845517bc1" providerId="ADAL" clId="{F376C423-ECBA-6041-9402-07F9E1267020}" dt="2019-09-02T10:44:14.793" v="75" actId="478"/>
          <ac:spMkLst>
            <pc:docMk/>
            <pc:sldMk cId="86230161" sldId="305"/>
            <ac:spMk id="5" creationId="{5EB67ABA-7D06-40CB-9D40-9D9235B35D34}"/>
          </ac:spMkLst>
        </pc:spChg>
        <pc:spChg chg="add del mod">
          <ac:chgData name="BUCHINGER Reinhold" userId="c224a8df-2f97-4b73-b765-a2a845517bc1" providerId="ADAL" clId="{F376C423-ECBA-6041-9402-07F9E1267020}" dt="2019-09-02T10:44:17.995" v="76" actId="478"/>
          <ac:spMkLst>
            <pc:docMk/>
            <pc:sldMk cId="86230161" sldId="305"/>
            <ac:spMk id="7" creationId="{B8EE854B-5CAD-0147-8BF4-D10AD163C91B}"/>
          </ac:spMkLst>
        </pc:spChg>
        <pc:spChg chg="add del mod">
          <ac:chgData name="BUCHINGER Reinhold" userId="c224a8df-2f97-4b73-b765-a2a845517bc1" providerId="ADAL" clId="{F376C423-ECBA-6041-9402-07F9E1267020}" dt="2019-09-02T10:45:58.323" v="94"/>
          <ac:spMkLst>
            <pc:docMk/>
            <pc:sldMk cId="86230161" sldId="305"/>
            <ac:spMk id="8" creationId="{CDC9B1F1-964A-DB40-83B6-C3D461226AAF}"/>
          </ac:spMkLst>
        </pc:spChg>
        <pc:spChg chg="add mod">
          <ac:chgData name="BUCHINGER Reinhold" userId="c224a8df-2f97-4b73-b765-a2a845517bc1" providerId="ADAL" clId="{F376C423-ECBA-6041-9402-07F9E1267020}" dt="2019-09-02T10:47:38.198" v="178" actId="552"/>
          <ac:spMkLst>
            <pc:docMk/>
            <pc:sldMk cId="86230161" sldId="305"/>
            <ac:spMk id="9" creationId="{63EEF066-41AA-264E-B5DC-C6CED36067AC}"/>
          </ac:spMkLst>
        </pc:spChg>
        <pc:spChg chg="add mod">
          <ac:chgData name="BUCHINGER Reinhold" userId="c224a8df-2f97-4b73-b765-a2a845517bc1" providerId="ADAL" clId="{F376C423-ECBA-6041-9402-07F9E1267020}" dt="2019-09-02T10:47:48.273" v="183" actId="1035"/>
          <ac:spMkLst>
            <pc:docMk/>
            <pc:sldMk cId="86230161" sldId="305"/>
            <ac:spMk id="10" creationId="{1D2A08B9-4BF7-3945-A9A0-0A9C636AFDE6}"/>
          </ac:spMkLst>
        </pc:spChg>
        <pc:picChg chg="add del mod">
          <ac:chgData name="BUCHINGER Reinhold" userId="c224a8df-2f97-4b73-b765-a2a845517bc1" providerId="ADAL" clId="{F376C423-ECBA-6041-9402-07F9E1267020}" dt="2019-09-02T10:45:47.461" v="91" actId="478"/>
          <ac:picMkLst>
            <pc:docMk/>
            <pc:sldMk cId="86230161" sldId="305"/>
            <ac:picMk id="2" creationId="{D3F0C2AD-8313-014B-8A24-B73BC7B5D96B}"/>
          </ac:picMkLst>
        </pc:picChg>
      </pc:sldChg>
      <pc:sldChg chg="modSp">
        <pc:chgData name="BUCHINGER Reinhold" userId="c224a8df-2f97-4b73-b765-a2a845517bc1" providerId="ADAL" clId="{F376C423-ECBA-6041-9402-07F9E1267020}" dt="2019-09-02T10:43:02.648" v="62" actId="20577"/>
        <pc:sldMkLst>
          <pc:docMk/>
          <pc:sldMk cId="2891282289" sldId="306"/>
        </pc:sldMkLst>
        <pc:spChg chg="mod">
          <ac:chgData name="BUCHINGER Reinhold" userId="c224a8df-2f97-4b73-b765-a2a845517bc1" providerId="ADAL" clId="{F376C423-ECBA-6041-9402-07F9E1267020}" dt="2019-09-02T10:40:47.296" v="17" actId="20577"/>
          <ac:spMkLst>
            <pc:docMk/>
            <pc:sldMk cId="2891282289" sldId="306"/>
            <ac:spMk id="2" creationId="{5443427C-8CC7-4C28-A84A-293FB7E66764}"/>
          </ac:spMkLst>
        </pc:spChg>
        <pc:spChg chg="mod">
          <ac:chgData name="BUCHINGER Reinhold" userId="c224a8df-2f97-4b73-b765-a2a845517bc1" providerId="ADAL" clId="{F376C423-ECBA-6041-9402-07F9E1267020}" dt="2019-09-02T10:43:02.648" v="62" actId="20577"/>
          <ac:spMkLst>
            <pc:docMk/>
            <pc:sldMk cId="2891282289" sldId="306"/>
            <ac:spMk id="5" creationId="{00000000-0000-0000-0000-000000000000}"/>
          </ac:spMkLst>
        </pc:spChg>
      </pc:sldChg>
      <pc:sldChg chg="addSp delSp ord">
        <pc:chgData name="BUCHINGER Reinhold" userId="c224a8df-2f97-4b73-b765-a2a845517bc1" providerId="ADAL" clId="{F376C423-ECBA-6041-9402-07F9E1267020}" dt="2019-09-02T12:27:26.646" v="1144" actId="478"/>
        <pc:sldMkLst>
          <pc:docMk/>
          <pc:sldMk cId="705333440" sldId="311"/>
        </pc:sldMkLst>
        <pc:spChg chg="add del">
          <ac:chgData name="BUCHINGER Reinhold" userId="c224a8df-2f97-4b73-b765-a2a845517bc1" providerId="ADAL" clId="{F376C423-ECBA-6041-9402-07F9E1267020}" dt="2019-09-02T12:27:26.646" v="1144" actId="478"/>
          <ac:spMkLst>
            <pc:docMk/>
            <pc:sldMk cId="705333440" sldId="311"/>
            <ac:spMk id="4" creationId="{AE549E7A-AADD-7542-843F-426015D3EEF3}"/>
          </ac:spMkLst>
        </pc:spChg>
      </pc:sldChg>
      <pc:sldChg chg="modSp ord">
        <pc:chgData name="BUCHINGER Reinhold" userId="c224a8df-2f97-4b73-b765-a2a845517bc1" providerId="ADAL" clId="{F376C423-ECBA-6041-9402-07F9E1267020}" dt="2019-09-02T12:25:42.976" v="1138"/>
        <pc:sldMkLst>
          <pc:docMk/>
          <pc:sldMk cId="3481426165" sldId="313"/>
        </pc:sldMkLst>
        <pc:spChg chg="mod">
          <ac:chgData name="BUCHINGER Reinhold" userId="c224a8df-2f97-4b73-b765-a2a845517bc1" providerId="ADAL" clId="{F376C423-ECBA-6041-9402-07F9E1267020}" dt="2019-09-02T12:19:29.193" v="1107" actId="255"/>
          <ac:spMkLst>
            <pc:docMk/>
            <pc:sldMk cId="3481426165" sldId="313"/>
            <ac:spMk id="3" creationId="{2BA8A197-6712-4048-84BE-E5446E6E9AB6}"/>
          </ac:spMkLst>
        </pc:spChg>
      </pc:sldChg>
      <pc:sldChg chg="addSp delSp modSp add ord">
        <pc:chgData name="BUCHINGER Reinhold" userId="c224a8df-2f97-4b73-b765-a2a845517bc1" providerId="ADAL" clId="{F376C423-ECBA-6041-9402-07F9E1267020}" dt="2019-09-02T12:25:42.976" v="1138"/>
        <pc:sldMkLst>
          <pc:docMk/>
          <pc:sldMk cId="3857017983" sldId="317"/>
        </pc:sldMkLst>
        <pc:spChg chg="mod">
          <ac:chgData name="BUCHINGER Reinhold" userId="c224a8df-2f97-4b73-b765-a2a845517bc1" providerId="ADAL" clId="{F376C423-ECBA-6041-9402-07F9E1267020}" dt="2019-09-02T12:00:09.282" v="305" actId="20577"/>
          <ac:spMkLst>
            <pc:docMk/>
            <pc:sldMk cId="3857017983" sldId="317"/>
            <ac:spMk id="2" creationId="{4925BE5E-5D72-2945-ABA6-A765F0EBC03E}"/>
          </ac:spMkLst>
        </pc:spChg>
        <pc:spChg chg="mod">
          <ac:chgData name="BUCHINGER Reinhold" userId="c224a8df-2f97-4b73-b765-a2a845517bc1" providerId="ADAL" clId="{F376C423-ECBA-6041-9402-07F9E1267020}" dt="2019-09-02T12:15:39.502" v="791" actId="20577"/>
          <ac:spMkLst>
            <pc:docMk/>
            <pc:sldMk cId="3857017983" sldId="317"/>
            <ac:spMk id="3" creationId="{A2D39204-D0E4-C545-956C-2E79C0352341}"/>
          </ac:spMkLst>
        </pc:spChg>
        <pc:graphicFrameChg chg="add del mod modGraphic">
          <ac:chgData name="BUCHINGER Reinhold" userId="c224a8df-2f97-4b73-b765-a2a845517bc1" providerId="ADAL" clId="{F376C423-ECBA-6041-9402-07F9E1267020}" dt="2019-09-02T12:07:46.109" v="392" actId="478"/>
          <ac:graphicFrameMkLst>
            <pc:docMk/>
            <pc:sldMk cId="3857017983" sldId="317"/>
            <ac:graphicFrameMk id="4" creationId="{1FDAFFB5-C6B8-B344-A564-FD0BCE3DD4B6}"/>
          </ac:graphicFrameMkLst>
        </pc:graphicFrameChg>
        <pc:graphicFrameChg chg="add mod modGraphic">
          <ac:chgData name="BUCHINGER Reinhold" userId="c224a8df-2f97-4b73-b765-a2a845517bc1" providerId="ADAL" clId="{F376C423-ECBA-6041-9402-07F9E1267020}" dt="2019-09-02T12:25:14.757" v="1136" actId="20577"/>
          <ac:graphicFrameMkLst>
            <pc:docMk/>
            <pc:sldMk cId="3857017983" sldId="317"/>
            <ac:graphicFrameMk id="5" creationId="{6A5A2257-2E03-8340-B7DC-A30EFF3C6775}"/>
          </ac:graphicFrameMkLst>
        </pc:graphicFrameChg>
      </pc:sldChg>
      <pc:sldChg chg="addSp modSp add ord modNotesTx">
        <pc:chgData name="BUCHINGER Reinhold" userId="c224a8df-2f97-4b73-b765-a2a845517bc1" providerId="ADAL" clId="{F376C423-ECBA-6041-9402-07F9E1267020}" dt="2019-09-02T13:29:45.199" v="2646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376C423-ECBA-6041-9402-07F9E1267020}" dt="2019-09-02T12:16:31.813" v="82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376C423-ECBA-6041-9402-07F9E1267020}" dt="2019-09-02T12:18:50.357" v="1083" actId="20577"/>
          <ac:spMkLst>
            <pc:docMk/>
            <pc:sldMk cId="2734292116" sldId="318"/>
            <ac:spMk id="3" creationId="{4CBFA525-45DD-5340-96C1-6FBDFFE50B83}"/>
          </ac:spMkLst>
        </pc:spChg>
        <pc:picChg chg="add mod">
          <ac:chgData name="BUCHINGER Reinhold" userId="c224a8df-2f97-4b73-b765-a2a845517bc1" providerId="ADAL" clId="{F376C423-ECBA-6041-9402-07F9E1267020}" dt="2019-09-02T12:18:59.983" v="1085" actId="1076"/>
          <ac:picMkLst>
            <pc:docMk/>
            <pc:sldMk cId="2734292116" sldId="318"/>
            <ac:picMk id="5" creationId="{0C62B0DA-0A65-1449-91FC-BCF7F9C03D2A}"/>
          </ac:picMkLst>
        </pc:picChg>
      </pc:sldChg>
      <pc:sldChg chg="addSp delSp modSp add ord">
        <pc:chgData name="BUCHINGER Reinhold" userId="c224a8df-2f97-4b73-b765-a2a845517bc1" providerId="ADAL" clId="{F376C423-ECBA-6041-9402-07F9E1267020}" dt="2019-09-02T13:28:55.565" v="2616"/>
        <pc:sldMkLst>
          <pc:docMk/>
          <pc:sldMk cId="2621098506" sldId="319"/>
        </pc:sldMkLst>
        <pc:spChg chg="mod">
          <ac:chgData name="BUCHINGER Reinhold" userId="c224a8df-2f97-4b73-b765-a2a845517bc1" providerId="ADAL" clId="{F376C423-ECBA-6041-9402-07F9E1267020}" dt="2019-09-02T13:13:02.100" v="2127" actId="20577"/>
          <ac:spMkLst>
            <pc:docMk/>
            <pc:sldMk cId="2621098506" sldId="319"/>
            <ac:spMk id="2" creationId="{3BC127F0-F732-B24D-83DE-6D66F08D2C74}"/>
          </ac:spMkLst>
        </pc:spChg>
        <pc:spChg chg="add del mod">
          <ac:chgData name="BUCHINGER Reinhold" userId="c224a8df-2f97-4b73-b765-a2a845517bc1" providerId="ADAL" clId="{F376C423-ECBA-6041-9402-07F9E1267020}" dt="2019-09-02T13:12:51.689" v="2125" actId="115"/>
          <ac:spMkLst>
            <pc:docMk/>
            <pc:sldMk cId="2621098506" sldId="319"/>
            <ac:spMk id="3" creationId="{607ACD32-F2C3-E449-9819-4363DF87BC50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5" creationId="{1D18EEB1-A49F-874E-A9F6-6D5C821F657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6" creationId="{F66E0368-3ACD-0C4D-8EDC-B50EBCA863B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7" creationId="{17A99D7A-6BC6-4340-A8CC-EF68BF58F14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8" creationId="{CDA72D2B-EB2F-3048-82F9-19F91EFC6243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9" creationId="{7660E7F1-D591-1946-A084-4E27A16B0B88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0" creationId="{00EE6816-0E49-4747-B7A7-9A8363AB5076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1" creationId="{35DA8051-0FD6-E34F-BAC8-AC569BD1829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2" creationId="{78569A47-98E7-9349-B4E4-8F88FD0BB2AB}"/>
          </ac:spMkLst>
        </pc:spChg>
        <pc:graphicFrameChg chg="add del mod">
          <ac:chgData name="BUCHINGER Reinhold" userId="c224a8df-2f97-4b73-b765-a2a845517bc1" providerId="ADAL" clId="{F376C423-ECBA-6041-9402-07F9E1267020}" dt="2019-09-02T13:08:42.393" v="2013"/>
          <ac:graphicFrameMkLst>
            <pc:docMk/>
            <pc:sldMk cId="2621098506" sldId="319"/>
            <ac:graphicFrameMk id="4" creationId="{5D77CF8C-B407-0248-B476-055F7E4ED202}"/>
          </ac:graphicFrameMkLst>
        </pc:graphicFrameChg>
      </pc:sldChg>
      <pc:sldChg chg="modSp add">
        <pc:chgData name="BUCHINGER Reinhold" userId="c224a8df-2f97-4b73-b765-a2a845517bc1" providerId="ADAL" clId="{F376C423-ECBA-6041-9402-07F9E1267020}" dt="2019-09-02T12:27:35.484" v="1151" actId="20577"/>
        <pc:sldMkLst>
          <pc:docMk/>
          <pc:sldMk cId="3935625405" sldId="320"/>
        </pc:sldMkLst>
        <pc:spChg chg="mod">
          <ac:chgData name="BUCHINGER Reinhold" userId="c224a8df-2f97-4b73-b765-a2a845517bc1" providerId="ADAL" clId="{F376C423-ECBA-6041-9402-07F9E1267020}" dt="2019-09-02T12:27:35.484" v="1151" actId="20577"/>
          <ac:spMkLst>
            <pc:docMk/>
            <pc:sldMk cId="3935625405" sldId="320"/>
            <ac:spMk id="2" creationId="{DE91EC08-FAD2-464C-AF2E-39CA774BE6B6}"/>
          </ac:spMkLst>
        </pc:spChg>
      </pc:sldChg>
      <pc:sldChg chg="modSp add">
        <pc:chgData name="BUCHINGER Reinhold" userId="c224a8df-2f97-4b73-b765-a2a845517bc1" providerId="ADAL" clId="{F376C423-ECBA-6041-9402-07F9E1267020}" dt="2019-09-02T12:28:53.586" v="1169" actId="20577"/>
        <pc:sldMkLst>
          <pc:docMk/>
          <pc:sldMk cId="2543905957" sldId="321"/>
        </pc:sldMkLst>
        <pc:spChg chg="mod">
          <ac:chgData name="BUCHINGER Reinhold" userId="c224a8df-2f97-4b73-b765-a2a845517bc1" providerId="ADAL" clId="{F376C423-ECBA-6041-9402-07F9E1267020}" dt="2019-09-02T12:28:53.586" v="1169" actId="20577"/>
          <ac:spMkLst>
            <pc:docMk/>
            <pc:sldMk cId="2543905957" sldId="32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4T16:10:39.950" v="3724" actId="20577"/>
        <pc:sldMkLst>
          <pc:docMk/>
          <pc:sldMk cId="4021884210" sldId="322"/>
        </pc:sldMkLst>
        <pc:spChg chg="mod">
          <ac:chgData name="BUCHINGER Reinhold" userId="c224a8df-2f97-4b73-b765-a2a845517bc1" providerId="ADAL" clId="{F376C423-ECBA-6041-9402-07F9E1267020}" dt="2019-09-02T12:30:50.834" v="1209" actId="20577"/>
          <ac:spMkLst>
            <pc:docMk/>
            <pc:sldMk cId="4021884210" sldId="322"/>
            <ac:spMk id="2" creationId="{B53D2253-3E0B-494D-9ACB-587638D9EBD9}"/>
          </ac:spMkLst>
        </pc:spChg>
        <pc:spChg chg="mod">
          <ac:chgData name="BUCHINGER Reinhold" userId="c224a8df-2f97-4b73-b765-a2a845517bc1" providerId="ADAL" clId="{F376C423-ECBA-6041-9402-07F9E1267020}" dt="2019-09-02T12:33:39.025" v="1472" actId="20577"/>
          <ac:spMkLst>
            <pc:docMk/>
            <pc:sldMk cId="4021884210" sldId="322"/>
            <ac:spMk id="3" creationId="{CFC20603-9EDD-054C-938E-305165EC6CD4}"/>
          </ac:spMkLst>
        </pc:spChg>
        <pc:spChg chg="add mod">
          <ac:chgData name="BUCHINGER Reinhold" userId="c224a8df-2f97-4b73-b765-a2a845517bc1" providerId="ADAL" clId="{F376C423-ECBA-6041-9402-07F9E1267020}" dt="2019-09-02T12:54:49.951" v="1612" actId="1036"/>
          <ac:spMkLst>
            <pc:docMk/>
            <pc:sldMk cId="4021884210" sldId="322"/>
            <ac:spMk id="4" creationId="{1723BC3E-D21C-CA49-8304-44E9795FD49B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5" creationId="{64B4DECE-883C-0F4D-84C0-162F39413D63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6" creationId="{7EDC3FA3-0934-894E-A24D-6D3520782CF4}"/>
          </ac:spMkLst>
        </pc:spChg>
        <pc:spChg chg="add mod">
          <ac:chgData name="BUCHINGER Reinhold" userId="c224a8df-2f97-4b73-b765-a2a845517bc1" providerId="ADAL" clId="{F376C423-ECBA-6041-9402-07F9E1267020}" dt="2019-09-02T12:54:22.526" v="1604" actId="1037"/>
          <ac:spMkLst>
            <pc:docMk/>
            <pc:sldMk cId="4021884210" sldId="322"/>
            <ac:spMk id="13" creationId="{738F5DEA-4DB1-6D44-8465-F6005D70AD42}"/>
          </ac:spMkLst>
        </pc:spChg>
        <pc:spChg chg="add mod">
          <ac:chgData name="BUCHINGER Reinhold" userId="c224a8df-2f97-4b73-b765-a2a845517bc1" providerId="ADAL" clId="{F376C423-ECBA-6041-9402-07F9E1267020}" dt="2019-09-02T12:58:45.940" v="1885" actId="1035"/>
          <ac:spMkLst>
            <pc:docMk/>
            <pc:sldMk cId="4021884210" sldId="322"/>
            <ac:spMk id="14" creationId="{442F490C-3B01-244D-A4A5-AC7C2C85FAD1}"/>
          </ac:spMkLst>
        </pc:spChg>
        <pc:spChg chg="add mod">
          <ac:chgData name="BUCHINGER Reinhold" userId="c224a8df-2f97-4b73-b765-a2a845517bc1" providerId="ADAL" clId="{F376C423-ECBA-6041-9402-07F9E1267020}" dt="2019-09-04T16:10:39.950" v="3724" actId="20577"/>
          <ac:spMkLst>
            <pc:docMk/>
            <pc:sldMk cId="4021884210" sldId="322"/>
            <ac:spMk id="15" creationId="{8BCE07B4-14A1-D247-8E91-B44664754805}"/>
          </ac:spMkLst>
        </pc:spChg>
        <pc:spChg chg="add mod">
          <ac:chgData name="BUCHINGER Reinhold" userId="c224a8df-2f97-4b73-b765-a2a845517bc1" providerId="ADAL" clId="{F376C423-ECBA-6041-9402-07F9E1267020}" dt="2019-09-02T12:58:37.066" v="1884" actId="1038"/>
          <ac:spMkLst>
            <pc:docMk/>
            <pc:sldMk cId="4021884210" sldId="322"/>
            <ac:spMk id="16" creationId="{DE66A949-FD57-2243-B057-03911D1EC81A}"/>
          </ac:spMkLst>
        </pc:spChg>
        <pc:picChg chg="add del mod">
          <ac:chgData name="BUCHINGER Reinhold" userId="c224a8df-2f97-4b73-b765-a2a845517bc1" providerId="ADAL" clId="{F376C423-ECBA-6041-9402-07F9E1267020}" dt="2019-09-02T12:40:15.711" v="1580"/>
          <ac:picMkLst>
            <pc:docMk/>
            <pc:sldMk cId="4021884210" sldId="322"/>
            <ac:picMk id="8" creationId="{0C79D91F-A4A6-E749-B38C-841526E97276}"/>
          </ac:picMkLst>
        </pc:picChg>
        <pc:picChg chg="add del mod">
          <ac:chgData name="BUCHINGER Reinhold" userId="c224a8df-2f97-4b73-b765-a2a845517bc1" providerId="ADAL" clId="{F376C423-ECBA-6041-9402-07F9E1267020}" dt="2019-09-02T12:40:26.553" v="1583" actId="478"/>
          <ac:picMkLst>
            <pc:docMk/>
            <pc:sldMk cId="4021884210" sldId="322"/>
            <ac:picMk id="10" creationId="{E12FCE78-363B-CB41-B7B4-6C628FBACA54}"/>
          </ac:picMkLst>
        </pc:picChg>
        <pc:picChg chg="add mod">
          <ac:chgData name="BUCHINGER Reinhold" userId="c224a8df-2f97-4b73-b765-a2a845517bc1" providerId="ADAL" clId="{F376C423-ECBA-6041-9402-07F9E1267020}" dt="2019-09-02T12:55:37.827" v="1639" actId="1035"/>
          <ac:picMkLst>
            <pc:docMk/>
            <pc:sldMk cId="4021884210" sldId="322"/>
            <ac:picMk id="12" creationId="{3BB12BC7-BE83-644F-B828-6D2DCE91ADC5}"/>
          </ac:picMkLst>
        </pc:picChg>
      </pc:sldChg>
      <pc:sldChg chg="addSp delSp modSp add">
        <pc:chgData name="BUCHINGER Reinhold" userId="c224a8df-2f97-4b73-b765-a2a845517bc1" providerId="ADAL" clId="{F376C423-ECBA-6041-9402-07F9E1267020}" dt="2019-09-02T13:03:34.745" v="2009" actId="1038"/>
        <pc:sldMkLst>
          <pc:docMk/>
          <pc:sldMk cId="604131152" sldId="323"/>
        </pc:sldMkLst>
        <pc:spChg chg="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4" creationId="{1723BC3E-D21C-CA49-8304-44E9795FD49B}"/>
          </ac:spMkLst>
        </pc:spChg>
        <pc:spChg chg="mod">
          <ac:chgData name="BUCHINGER Reinhold" userId="c224a8df-2f97-4b73-b765-a2a845517bc1" providerId="ADAL" clId="{F376C423-ECBA-6041-9402-07F9E1267020}" dt="2019-09-02T13:00:16.826" v="1919" actId="12788"/>
          <ac:spMkLst>
            <pc:docMk/>
            <pc:sldMk cId="604131152" sldId="323"/>
            <ac:spMk id="5" creationId="{64B4DECE-883C-0F4D-84C0-162F39413D63}"/>
          </ac:spMkLst>
        </pc:spChg>
        <pc:spChg chg="mod">
          <ac:chgData name="BUCHINGER Reinhold" userId="c224a8df-2f97-4b73-b765-a2a845517bc1" providerId="ADAL" clId="{F376C423-ECBA-6041-9402-07F9E1267020}" dt="2019-09-02T13:00:58.518" v="1936" actId="1037"/>
          <ac:spMkLst>
            <pc:docMk/>
            <pc:sldMk cId="604131152" sldId="323"/>
            <ac:spMk id="6" creationId="{7EDC3FA3-0934-894E-A24D-6D3520782CF4}"/>
          </ac:spMkLst>
        </pc:spChg>
        <pc:spChg chg="add del mod">
          <ac:chgData name="BUCHINGER Reinhold" userId="c224a8df-2f97-4b73-b765-a2a845517bc1" providerId="ADAL" clId="{F376C423-ECBA-6041-9402-07F9E1267020}" dt="2019-09-02T12:59:36.079" v="1895" actId="478"/>
          <ac:spMkLst>
            <pc:docMk/>
            <pc:sldMk cId="604131152" sldId="323"/>
            <ac:spMk id="7" creationId="{5B9C7439-9CDF-AB44-8ECF-330EFA986C03}"/>
          </ac:spMkLst>
        </pc:spChg>
        <pc:spChg chg="del mod">
          <ac:chgData name="BUCHINGER Reinhold" userId="c224a8df-2f97-4b73-b765-a2a845517bc1" providerId="ADAL" clId="{F376C423-ECBA-6041-9402-07F9E1267020}" dt="2019-09-02T12:59:18.429" v="1889" actId="478"/>
          <ac:spMkLst>
            <pc:docMk/>
            <pc:sldMk cId="604131152" sldId="323"/>
            <ac:spMk id="14" creationId="{442F490C-3B01-244D-A4A5-AC7C2C85FAD1}"/>
          </ac:spMkLst>
        </pc:spChg>
        <pc:spChg chg="del">
          <ac:chgData name="BUCHINGER Reinhold" userId="c224a8df-2f97-4b73-b765-a2a845517bc1" providerId="ADAL" clId="{F376C423-ECBA-6041-9402-07F9E1267020}" dt="2019-09-02T12:59:21.516" v="1890" actId="478"/>
          <ac:spMkLst>
            <pc:docMk/>
            <pc:sldMk cId="604131152" sldId="323"/>
            <ac:spMk id="15" creationId="{8BCE07B4-14A1-D247-8E91-B44664754805}"/>
          </ac:spMkLst>
        </pc:spChg>
        <pc:spChg chg="del">
          <ac:chgData name="BUCHINGER Reinhold" userId="c224a8df-2f97-4b73-b765-a2a845517bc1" providerId="ADAL" clId="{F376C423-ECBA-6041-9402-07F9E1267020}" dt="2019-09-02T12:59:24.766" v="1892" actId="478"/>
          <ac:spMkLst>
            <pc:docMk/>
            <pc:sldMk cId="604131152" sldId="323"/>
            <ac:spMk id="16" creationId="{DE66A949-FD57-2243-B057-03911D1EC81A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7" creationId="{3F09D771-4B3C-654C-90B6-6811D1F068D8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8" creationId="{0E1C3A09-0CA8-7D4D-AB1F-4F1D54932A73}"/>
          </ac:spMkLst>
        </pc:spChg>
        <pc:spChg chg="add 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21" creationId="{399CAFD9-835C-D64D-B88E-9EAB707DEB1C}"/>
          </ac:spMkLst>
        </pc:spChg>
        <pc:picChg chg="del">
          <ac:chgData name="BUCHINGER Reinhold" userId="c224a8df-2f97-4b73-b765-a2a845517bc1" providerId="ADAL" clId="{F376C423-ECBA-6041-9402-07F9E1267020}" dt="2019-09-02T12:59:22.698" v="1891" actId="478"/>
          <ac:picMkLst>
            <pc:docMk/>
            <pc:sldMk cId="604131152" sldId="323"/>
            <ac:picMk id="12" creationId="{3BB12BC7-BE83-644F-B828-6D2DCE91ADC5}"/>
          </ac:picMkLst>
        </pc:picChg>
        <pc:cxnChg chg="add del mod">
          <ac:chgData name="BUCHINGER Reinhold" userId="c224a8df-2f97-4b73-b765-a2a845517bc1" providerId="ADAL" clId="{F376C423-ECBA-6041-9402-07F9E1267020}" dt="2019-09-02T13:01:26.092" v="1940" actId="478"/>
          <ac:cxnSpMkLst>
            <pc:docMk/>
            <pc:sldMk cId="604131152" sldId="323"/>
            <ac:cxnSpMk id="9" creationId="{03267CBC-6A2B-D84A-A508-7E1237BA2F9D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11" creationId="{65C138DD-9E68-D940-9222-659279705B28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20" creationId="{C448732C-15FA-DA4C-A1E8-C01553633CD3}"/>
          </ac:cxnSpMkLst>
        </pc:cxnChg>
      </pc:sldChg>
      <pc:sldChg chg="addSp delSp modSp add">
        <pc:chgData name="BUCHINGER Reinhold" userId="c224a8df-2f97-4b73-b765-a2a845517bc1" providerId="ADAL" clId="{F376C423-ECBA-6041-9402-07F9E1267020}" dt="2019-09-04T16:10:25.499" v="3723" actId="20577"/>
        <pc:sldMkLst>
          <pc:docMk/>
          <pc:sldMk cId="2179273738" sldId="324"/>
        </pc:sldMkLst>
        <pc:spChg chg="mod">
          <ac:chgData name="BUCHINGER Reinhold" userId="c224a8df-2f97-4b73-b765-a2a845517bc1" providerId="ADAL" clId="{F376C423-ECBA-6041-9402-07F9E1267020}" dt="2019-09-02T13:14:15.952" v="2147" actId="20577"/>
          <ac:spMkLst>
            <pc:docMk/>
            <pc:sldMk cId="2179273738" sldId="324"/>
            <ac:spMk id="2" creationId="{CAF44F33-6A06-054F-94D1-B6B9401621AC}"/>
          </ac:spMkLst>
        </pc:spChg>
        <pc:spChg chg="mod">
          <ac:chgData name="BUCHINGER Reinhold" userId="c224a8df-2f97-4b73-b765-a2a845517bc1" providerId="ADAL" clId="{F376C423-ECBA-6041-9402-07F9E1267020}" dt="2019-09-02T13:16:43.167" v="2314" actId="20577"/>
          <ac:spMkLst>
            <pc:docMk/>
            <pc:sldMk cId="2179273738" sldId="324"/>
            <ac:spMk id="3" creationId="{D2BAE919-1314-9549-8A63-647EB7EC86DC}"/>
          </ac:spMkLst>
        </pc:spChg>
        <pc:spChg chg="add mod">
          <ac:chgData name="BUCHINGER Reinhold" userId="c224a8df-2f97-4b73-b765-a2a845517bc1" providerId="ADAL" clId="{F376C423-ECBA-6041-9402-07F9E1267020}" dt="2019-09-04T16:10:25.499" v="3723" actId="20577"/>
          <ac:spMkLst>
            <pc:docMk/>
            <pc:sldMk cId="2179273738" sldId="324"/>
            <ac:spMk id="4" creationId="{0E7EA31B-7223-F34C-AA19-C2FB53320584}"/>
          </ac:spMkLst>
        </pc:spChg>
        <pc:spChg chg="add del mod">
          <ac:chgData name="BUCHINGER Reinhold" userId="c224a8df-2f97-4b73-b765-a2a845517bc1" providerId="ADAL" clId="{F376C423-ECBA-6041-9402-07F9E1267020}" dt="2019-09-02T13:18:04.566" v="2386" actId="478"/>
          <ac:spMkLst>
            <pc:docMk/>
            <pc:sldMk cId="2179273738" sldId="324"/>
            <ac:spMk id="5" creationId="{4307EAD4-9A50-8143-80F9-18A6CC9DDC99}"/>
          </ac:spMkLst>
        </pc:spChg>
        <pc:spChg chg="add mod">
          <ac:chgData name="BUCHINGER Reinhold" userId="c224a8df-2f97-4b73-b765-a2a845517bc1" providerId="ADAL" clId="{F376C423-ECBA-6041-9402-07F9E1267020}" dt="2019-09-02T13:25:35.809" v="2555" actId="1076"/>
          <ac:spMkLst>
            <pc:docMk/>
            <pc:sldMk cId="2179273738" sldId="324"/>
            <ac:spMk id="6" creationId="{E440CCC5-CDD0-4442-B863-FBAF1BE59903}"/>
          </ac:spMkLst>
        </pc:spChg>
        <pc:spChg chg="add mod">
          <ac:chgData name="BUCHINGER Reinhold" userId="c224a8df-2f97-4b73-b765-a2a845517bc1" providerId="ADAL" clId="{F376C423-ECBA-6041-9402-07F9E1267020}" dt="2019-09-02T13:27:14.009" v="2590" actId="20577"/>
          <ac:spMkLst>
            <pc:docMk/>
            <pc:sldMk cId="2179273738" sldId="324"/>
            <ac:spMk id="10" creationId="{62A9CA41-D02E-FA4B-8E12-B951AFA2F4BA}"/>
          </ac:spMkLst>
        </pc:spChg>
        <pc:spChg chg="add mod">
          <ac:chgData name="BUCHINGER Reinhold" userId="c224a8df-2f97-4b73-b765-a2a845517bc1" providerId="ADAL" clId="{F376C423-ECBA-6041-9402-07F9E1267020}" dt="2019-09-02T13:27:34.786" v="2597" actId="1035"/>
          <ac:spMkLst>
            <pc:docMk/>
            <pc:sldMk cId="2179273738" sldId="324"/>
            <ac:spMk id="11" creationId="{90B56164-BF38-6849-B38F-58E8288A2741}"/>
          </ac:spMkLst>
        </pc:spChg>
        <pc:spChg chg="add mod">
          <ac:chgData name="BUCHINGER Reinhold" userId="c224a8df-2f97-4b73-b765-a2a845517bc1" providerId="ADAL" clId="{F376C423-ECBA-6041-9402-07F9E1267020}" dt="2019-09-02T13:27:21.086" v="2595" actId="20577"/>
          <ac:spMkLst>
            <pc:docMk/>
            <pc:sldMk cId="2179273738" sldId="324"/>
            <ac:spMk id="12" creationId="{23940012-4FBF-E54A-97E4-4D76105CD982}"/>
          </ac:spMkLst>
        </pc:spChg>
        <pc:spChg chg="add mod">
          <ac:chgData name="BUCHINGER Reinhold" userId="c224a8df-2f97-4b73-b765-a2a845517bc1" providerId="ADAL" clId="{F376C423-ECBA-6041-9402-07F9E1267020}" dt="2019-09-02T13:27:28.874" v="2596" actId="1035"/>
          <ac:spMkLst>
            <pc:docMk/>
            <pc:sldMk cId="2179273738" sldId="324"/>
            <ac:spMk id="13" creationId="{05575817-A851-CE4B-8993-5C2B8A35C755}"/>
          </ac:spMkLst>
        </pc:spChg>
        <pc:cxnChg chg="add mod">
          <ac:chgData name="BUCHINGER Reinhold" userId="c224a8df-2f97-4b73-b765-a2a845517bc1" providerId="ADAL" clId="{F376C423-ECBA-6041-9402-07F9E1267020}" dt="2019-09-02T13:26:22.845" v="2571" actId="1076"/>
          <ac:cxnSpMkLst>
            <pc:docMk/>
            <pc:sldMk cId="2179273738" sldId="324"/>
            <ac:cxnSpMk id="7" creationId="{070DBC03-D14B-164A-9314-0C1162BBF018}"/>
          </ac:cxnSpMkLst>
        </pc:cxnChg>
        <pc:cxnChg chg="add mod">
          <ac:chgData name="BUCHINGER Reinhold" userId="c224a8df-2f97-4b73-b765-a2a845517bc1" providerId="ADAL" clId="{F376C423-ECBA-6041-9402-07F9E1267020}" dt="2019-09-02T13:26:28.211" v="2573" actId="14100"/>
          <ac:cxnSpMkLst>
            <pc:docMk/>
            <pc:sldMk cId="2179273738" sldId="324"/>
            <ac:cxnSpMk id="14" creationId="{63A6632E-E452-E64C-BC4B-5B9F5A912A58}"/>
          </ac:cxnSpMkLst>
        </pc:cxnChg>
      </pc:sldChg>
      <pc:sldChg chg="addSp delSp modSp add modNotesTx">
        <pc:chgData name="BUCHINGER Reinhold" userId="c224a8df-2f97-4b73-b765-a2a845517bc1" providerId="ADAL" clId="{F376C423-ECBA-6041-9402-07F9E1267020}" dt="2019-09-02T13:29:29.512" v="2640" actId="20577"/>
        <pc:sldMkLst>
          <pc:docMk/>
          <pc:sldMk cId="875886568" sldId="325"/>
        </pc:sldMkLst>
        <pc:spChg chg="mod">
          <ac:chgData name="BUCHINGER Reinhold" userId="c224a8df-2f97-4b73-b765-a2a845517bc1" providerId="ADAL" clId="{F376C423-ECBA-6041-9402-07F9E1267020}" dt="2019-09-02T13:28:46.136" v="2615" actId="20577"/>
          <ac:spMkLst>
            <pc:docMk/>
            <pc:sldMk cId="875886568" sldId="325"/>
            <ac:spMk id="2" creationId="{4D6E6997-BCB2-B747-AF24-4AFB87E6E060}"/>
          </ac:spMkLst>
        </pc:spChg>
        <pc:spChg chg="del">
          <ac:chgData name="BUCHINGER Reinhold" userId="c224a8df-2f97-4b73-b765-a2a845517bc1" providerId="ADAL" clId="{F376C423-ECBA-6041-9402-07F9E1267020}" dt="2019-09-02T13:28:24.717" v="2599"/>
          <ac:spMkLst>
            <pc:docMk/>
            <pc:sldMk cId="875886568" sldId="325"/>
            <ac:spMk id="3" creationId="{55349C73-E3A0-C943-B149-110A08684498}"/>
          </ac:spMkLst>
        </pc:spChg>
        <pc:picChg chg="add mod">
          <ac:chgData name="BUCHINGER Reinhold" userId="c224a8df-2f97-4b73-b765-a2a845517bc1" providerId="ADAL" clId="{F376C423-ECBA-6041-9402-07F9E1267020}" dt="2019-09-02T13:28:32.479" v="2602" actId="1076"/>
          <ac:picMkLst>
            <pc:docMk/>
            <pc:sldMk cId="875886568" sldId="325"/>
            <ac:picMk id="5" creationId="{142D365C-12E5-FE45-91B1-582D29663BE2}"/>
          </ac:picMkLst>
        </pc:picChg>
      </pc:sldChg>
      <pc:sldChg chg="modSp add">
        <pc:chgData name="BUCHINGER Reinhold" userId="c224a8df-2f97-4b73-b765-a2a845517bc1" providerId="ADAL" clId="{F376C423-ECBA-6041-9402-07F9E1267020}" dt="2019-09-02T13:43:37.534" v="2936" actId="20577"/>
        <pc:sldMkLst>
          <pc:docMk/>
          <pc:sldMk cId="3823413045" sldId="326"/>
        </pc:sldMkLst>
        <pc:spChg chg="mod">
          <ac:chgData name="BUCHINGER Reinhold" userId="c224a8df-2f97-4b73-b765-a2a845517bc1" providerId="ADAL" clId="{F376C423-ECBA-6041-9402-07F9E1267020}" dt="2019-09-02T13:43:37.534" v="2936" actId="20577"/>
          <ac:spMkLst>
            <pc:docMk/>
            <pc:sldMk cId="3823413045" sldId="326"/>
            <ac:spMk id="3" creationId="{2BA8A197-6712-4048-84BE-E5446E6E9AB6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0:07.301" v="3006" actId="20577"/>
        <pc:sldMkLst>
          <pc:docMk/>
          <pc:sldMk cId="2197774646" sldId="327"/>
        </pc:sldMkLst>
        <pc:spChg chg="mod">
          <ac:chgData name="BUCHINGER Reinhold" userId="c224a8df-2f97-4b73-b765-a2a845517bc1" providerId="ADAL" clId="{F376C423-ECBA-6041-9402-07F9E1267020}" dt="2019-09-02T13:31:46.367" v="2703" actId="20577"/>
          <ac:spMkLst>
            <pc:docMk/>
            <pc:sldMk cId="2197774646" sldId="327"/>
            <ac:spMk id="2" creationId="{864E8E56-DD61-5149-82A5-967D5D7DC22B}"/>
          </ac:spMkLst>
        </pc:spChg>
        <pc:spChg chg="mod">
          <ac:chgData name="BUCHINGER Reinhold" userId="c224a8df-2f97-4b73-b765-a2a845517bc1" providerId="ADAL" clId="{F376C423-ECBA-6041-9402-07F9E1267020}" dt="2019-09-02T13:39:58.669" v="2846" actId="2711"/>
          <ac:spMkLst>
            <pc:docMk/>
            <pc:sldMk cId="2197774646" sldId="327"/>
            <ac:spMk id="3" creationId="{8FC15546-6E97-5346-9856-E6C546F3CE5E}"/>
          </ac:spMkLst>
        </pc:spChg>
        <pc:spChg chg="add mod">
          <ac:chgData name="BUCHINGER Reinhold" userId="c224a8df-2f97-4b73-b765-a2a845517bc1" providerId="ADAL" clId="{F376C423-ECBA-6041-9402-07F9E1267020}" dt="2019-09-02T13:50:07.301" v="3006" actId="20577"/>
          <ac:spMkLst>
            <pc:docMk/>
            <pc:sldMk cId="2197774646" sldId="327"/>
            <ac:spMk id="4" creationId="{6AACA29B-E729-8848-A338-C0D0ED51D114}"/>
          </ac:spMkLst>
        </pc:spChg>
      </pc:sldChg>
      <pc:sldChg chg="addSp delSp modSp add">
        <pc:chgData name="BUCHINGER Reinhold" userId="c224a8df-2f97-4b73-b765-a2a845517bc1" providerId="ADAL" clId="{F376C423-ECBA-6041-9402-07F9E1267020}" dt="2019-09-02T13:52:42.765" v="3087" actId="20577"/>
        <pc:sldMkLst>
          <pc:docMk/>
          <pc:sldMk cId="1960982234" sldId="329"/>
        </pc:sldMkLst>
        <pc:spChg chg="mod">
          <ac:chgData name="BUCHINGER Reinhold" userId="c224a8df-2f97-4b73-b765-a2a845517bc1" providerId="ADAL" clId="{F376C423-ECBA-6041-9402-07F9E1267020}" dt="2019-09-02T13:42:50.933" v="2915" actId="20577"/>
          <ac:spMkLst>
            <pc:docMk/>
            <pc:sldMk cId="1960982234" sldId="329"/>
            <ac:spMk id="2" creationId="{A72A9AB6-947F-8C4F-AA31-7EFB0F2A19FC}"/>
          </ac:spMkLst>
        </pc:spChg>
        <pc:spChg chg="mod">
          <ac:chgData name="BUCHINGER Reinhold" userId="c224a8df-2f97-4b73-b765-a2a845517bc1" providerId="ADAL" clId="{F376C423-ECBA-6041-9402-07F9E1267020}" dt="2019-09-02T13:46:23.086" v="2965" actId="5793"/>
          <ac:spMkLst>
            <pc:docMk/>
            <pc:sldMk cId="1960982234" sldId="329"/>
            <ac:spMk id="3" creationId="{DEC46EF6-7FC0-AF43-81C1-B51BAAA11914}"/>
          </ac:spMkLst>
        </pc:spChg>
        <pc:spChg chg="add del mod">
          <ac:chgData name="BUCHINGER Reinhold" userId="c224a8df-2f97-4b73-b765-a2a845517bc1" providerId="ADAL" clId="{F376C423-ECBA-6041-9402-07F9E1267020}" dt="2019-09-02T13:52:42.765" v="3087" actId="20577"/>
          <ac:spMkLst>
            <pc:docMk/>
            <pc:sldMk cId="1960982234" sldId="329"/>
            <ac:spMk id="4" creationId="{87C707B1-E4C9-EC4B-9238-4651361D30BA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6:37.478" v="3161" actId="1035"/>
        <pc:sldMkLst>
          <pc:docMk/>
          <pc:sldMk cId="588815919" sldId="330"/>
        </pc:sldMkLst>
        <pc:spChg chg="mod">
          <ac:chgData name="BUCHINGER Reinhold" userId="c224a8df-2f97-4b73-b765-a2a845517bc1" providerId="ADAL" clId="{F376C423-ECBA-6041-9402-07F9E1267020}" dt="2019-09-02T13:43:10.395" v="2935" actId="20577"/>
          <ac:spMkLst>
            <pc:docMk/>
            <pc:sldMk cId="588815919" sldId="330"/>
            <ac:spMk id="2" creationId="{B36BDE94-4689-DD45-B43E-1D26AC38B9AE}"/>
          </ac:spMkLst>
        </pc:spChg>
        <pc:spChg chg="mod">
          <ac:chgData name="BUCHINGER Reinhold" userId="c224a8df-2f97-4b73-b765-a2a845517bc1" providerId="ADAL" clId="{F376C423-ECBA-6041-9402-07F9E1267020}" dt="2019-09-02T13:56:33.216" v="3159" actId="1036"/>
          <ac:spMkLst>
            <pc:docMk/>
            <pc:sldMk cId="588815919" sldId="330"/>
            <ac:spMk id="3" creationId="{2763820D-6051-D244-9F16-686F2938FD8F}"/>
          </ac:spMkLst>
        </pc:spChg>
        <pc:spChg chg="add mod">
          <ac:chgData name="BUCHINGER Reinhold" userId="c224a8df-2f97-4b73-b765-a2a845517bc1" providerId="ADAL" clId="{F376C423-ECBA-6041-9402-07F9E1267020}" dt="2019-09-02T13:56:37.478" v="3161" actId="1035"/>
          <ac:spMkLst>
            <pc:docMk/>
            <pc:sldMk cId="588815919" sldId="330"/>
            <ac:spMk id="4" creationId="{986E2EC2-E543-A34C-ACD7-142321A6DF95}"/>
          </ac:spMkLst>
        </pc:spChg>
      </pc:sldChg>
      <pc:sldChg chg="modSp add">
        <pc:chgData name="BUCHINGER Reinhold" userId="c224a8df-2f97-4b73-b765-a2a845517bc1" providerId="ADAL" clId="{F376C423-ECBA-6041-9402-07F9E1267020}" dt="2019-09-02T13:57:14.507" v="3181" actId="20577"/>
        <pc:sldMkLst>
          <pc:docMk/>
          <pc:sldMk cId="2059362199" sldId="331"/>
        </pc:sldMkLst>
        <pc:spChg chg="mod">
          <ac:chgData name="BUCHINGER Reinhold" userId="c224a8df-2f97-4b73-b765-a2a845517bc1" providerId="ADAL" clId="{F376C423-ECBA-6041-9402-07F9E1267020}" dt="2019-09-02T13:57:14.507" v="3181" actId="20577"/>
          <ac:spMkLst>
            <pc:docMk/>
            <pc:sldMk cId="2059362199" sldId="33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2T14:03:59.387" v="3499"/>
        <pc:sldMkLst>
          <pc:docMk/>
          <pc:sldMk cId="558621382" sldId="332"/>
        </pc:sldMkLst>
        <pc:spChg chg="mod">
          <ac:chgData name="BUCHINGER Reinhold" userId="c224a8df-2f97-4b73-b765-a2a845517bc1" providerId="ADAL" clId="{F376C423-ECBA-6041-9402-07F9E1267020}" dt="2019-09-02T13:58:26.130" v="3214" actId="20577"/>
          <ac:spMkLst>
            <pc:docMk/>
            <pc:sldMk cId="558621382" sldId="332"/>
            <ac:spMk id="2" creationId="{36B498DF-3B01-6A45-947A-4A36702D9479}"/>
          </ac:spMkLst>
        </pc:spChg>
        <pc:spChg chg="mod">
          <ac:chgData name="BUCHINGER Reinhold" userId="c224a8df-2f97-4b73-b765-a2a845517bc1" providerId="ADAL" clId="{F376C423-ECBA-6041-9402-07F9E1267020}" dt="2019-09-02T14:03:47.633" v="3494" actId="1035"/>
          <ac:spMkLst>
            <pc:docMk/>
            <pc:sldMk cId="558621382" sldId="332"/>
            <ac:spMk id="3" creationId="{C3266BD4-3FE8-FC47-9110-E541ED9B2C54}"/>
          </ac:spMkLst>
        </pc:spChg>
        <pc:spChg chg="add del mod">
          <ac:chgData name="BUCHINGER Reinhold" userId="c224a8df-2f97-4b73-b765-a2a845517bc1" providerId="ADAL" clId="{F376C423-ECBA-6041-9402-07F9E1267020}" dt="2019-09-02T14:03:59.387" v="3499"/>
          <ac:spMkLst>
            <pc:docMk/>
            <pc:sldMk cId="558621382" sldId="332"/>
            <ac:spMk id="4" creationId="{41C2E845-1EE4-7C44-845D-9B0C26C598DE}"/>
          </ac:spMkLst>
        </pc:spChg>
        <pc:spChg chg="add mod">
          <ac:chgData name="BUCHINGER Reinhold" userId="c224a8df-2f97-4b73-b765-a2a845517bc1" providerId="ADAL" clId="{F376C423-ECBA-6041-9402-07F9E1267020}" dt="2019-09-02T14:03:54.283" v="3497" actId="1035"/>
          <ac:spMkLst>
            <pc:docMk/>
            <pc:sldMk cId="558621382" sldId="332"/>
            <ac:spMk id="5" creationId="{C4084D9B-0E2A-1040-B2AE-9DEE2EC54473}"/>
          </ac:spMkLst>
        </pc:spChg>
      </pc:sldChg>
      <pc:sldChg chg="modSp add">
        <pc:chgData name="BUCHINGER Reinhold" userId="c224a8df-2f97-4b73-b765-a2a845517bc1" providerId="ADAL" clId="{F376C423-ECBA-6041-9402-07F9E1267020}" dt="2019-09-02T14:04:45.859" v="3527" actId="20577"/>
        <pc:sldMkLst>
          <pc:docMk/>
          <pc:sldMk cId="1812656036" sldId="333"/>
        </pc:sldMkLst>
        <pc:spChg chg="mod">
          <ac:chgData name="BUCHINGER Reinhold" userId="c224a8df-2f97-4b73-b765-a2a845517bc1" providerId="ADAL" clId="{F376C423-ECBA-6041-9402-07F9E1267020}" dt="2019-09-02T14:04:45.859" v="3527" actId="20577"/>
          <ac:spMkLst>
            <pc:docMk/>
            <pc:sldMk cId="1812656036" sldId="333"/>
            <ac:spMk id="2" creationId="{0601A4E0-6F52-E946-AA1C-2C0D5A3E1D6C}"/>
          </ac:spMkLst>
        </pc:spChg>
      </pc:sldChg>
      <pc:sldChg chg="modSp add">
        <pc:chgData name="BUCHINGER Reinhold" userId="c224a8df-2f97-4b73-b765-a2a845517bc1" providerId="ADAL" clId="{F376C423-ECBA-6041-9402-07F9E1267020}" dt="2019-09-02T14:06:44.135" v="3618" actId="20577"/>
        <pc:sldMkLst>
          <pc:docMk/>
          <pc:sldMk cId="227512334" sldId="334"/>
        </pc:sldMkLst>
        <pc:spChg chg="mod">
          <ac:chgData name="BUCHINGER Reinhold" userId="c224a8df-2f97-4b73-b765-a2a845517bc1" providerId="ADAL" clId="{F376C423-ECBA-6041-9402-07F9E1267020}" dt="2019-09-02T14:06:44.135" v="3618" actId="20577"/>
          <ac:spMkLst>
            <pc:docMk/>
            <pc:sldMk cId="227512334" sldId="334"/>
            <ac:spMk id="2" creationId="{A5A34553-1BA7-0443-8ED3-CFFBB6FE41F4}"/>
          </ac:spMkLst>
        </pc:spChg>
      </pc:sldChg>
      <pc:sldChg chg="modSp add">
        <pc:chgData name="BUCHINGER Reinhold" userId="c224a8df-2f97-4b73-b765-a2a845517bc1" providerId="ADAL" clId="{F376C423-ECBA-6041-9402-07F9E1267020}" dt="2019-09-02T14:07:05.223" v="3642" actId="20577"/>
        <pc:sldMkLst>
          <pc:docMk/>
          <pc:sldMk cId="1440153747" sldId="335"/>
        </pc:sldMkLst>
        <pc:spChg chg="mod">
          <ac:chgData name="BUCHINGER Reinhold" userId="c224a8df-2f97-4b73-b765-a2a845517bc1" providerId="ADAL" clId="{F376C423-ECBA-6041-9402-07F9E1267020}" dt="2019-09-02T14:07:05.223" v="3642" actId="20577"/>
          <ac:spMkLst>
            <pc:docMk/>
            <pc:sldMk cId="1440153747" sldId="335"/>
            <ac:spMk id="2" creationId="{87AF149B-C664-D640-B15B-298919675897}"/>
          </ac:spMkLst>
        </pc:spChg>
      </pc:sldChg>
      <pc:sldChg chg="modSp add">
        <pc:chgData name="BUCHINGER Reinhold" userId="c224a8df-2f97-4b73-b765-a2a845517bc1" providerId="ADAL" clId="{F376C423-ECBA-6041-9402-07F9E1267020}" dt="2019-09-02T14:07:25.669" v="3671" actId="20577"/>
        <pc:sldMkLst>
          <pc:docMk/>
          <pc:sldMk cId="3686335097" sldId="336"/>
        </pc:sldMkLst>
        <pc:spChg chg="mod">
          <ac:chgData name="BUCHINGER Reinhold" userId="c224a8df-2f97-4b73-b765-a2a845517bc1" providerId="ADAL" clId="{F376C423-ECBA-6041-9402-07F9E1267020}" dt="2019-09-02T14:07:25.669" v="3671" actId="20577"/>
          <ac:spMkLst>
            <pc:docMk/>
            <pc:sldMk cId="3686335097" sldId="336"/>
            <ac:spMk id="2" creationId="{76FA5D4C-9745-F544-8CFE-13F04359EC86}"/>
          </ac:spMkLst>
        </pc:spChg>
      </pc:sldChg>
      <pc:sldChg chg="modSp add">
        <pc:chgData name="BUCHINGER Reinhold" userId="c224a8df-2f97-4b73-b765-a2a845517bc1" providerId="ADAL" clId="{F376C423-ECBA-6041-9402-07F9E1267020}" dt="2019-09-02T14:07:45.111" v="3690" actId="20577"/>
        <pc:sldMkLst>
          <pc:docMk/>
          <pc:sldMk cId="597026373" sldId="337"/>
        </pc:sldMkLst>
        <pc:spChg chg="mod">
          <ac:chgData name="BUCHINGER Reinhold" userId="c224a8df-2f97-4b73-b765-a2a845517bc1" providerId="ADAL" clId="{F376C423-ECBA-6041-9402-07F9E1267020}" dt="2019-09-02T14:07:45.111" v="3690" actId="20577"/>
          <ac:spMkLst>
            <pc:docMk/>
            <pc:sldMk cId="597026373" sldId="337"/>
            <ac:spMk id="2" creationId="{1E5C5CF1-D0EF-1B48-88FE-6C9E684C92EF}"/>
          </ac:spMkLst>
        </pc:spChg>
      </pc:sldChg>
      <pc:sldChg chg="modSp add">
        <pc:chgData name="BUCHINGER Reinhold" userId="c224a8df-2f97-4b73-b765-a2a845517bc1" providerId="ADAL" clId="{F376C423-ECBA-6041-9402-07F9E1267020}" dt="2019-09-02T14:07:56.236" v="3718" actId="20577"/>
        <pc:sldMkLst>
          <pc:docMk/>
          <pc:sldMk cId="3442894691" sldId="338"/>
        </pc:sldMkLst>
        <pc:spChg chg="mod">
          <ac:chgData name="BUCHINGER Reinhold" userId="c224a8df-2f97-4b73-b765-a2a845517bc1" providerId="ADAL" clId="{F376C423-ECBA-6041-9402-07F9E1267020}" dt="2019-09-02T14:07:56.236" v="3718" actId="20577"/>
          <ac:spMkLst>
            <pc:docMk/>
            <pc:sldMk cId="3442894691" sldId="338"/>
            <ac:spMk id="2" creationId="{84BDB300-734D-EB4E-A6BD-E65BBB053F80}"/>
          </ac:spMkLst>
        </pc:spChg>
      </pc:sldChg>
    </pc:docChg>
  </pc:docChgLst>
  <pc:docChgLst>
    <pc:chgData name="BUCHINGER Reinhold" userId="c224a8df-2f97-4b73-b765-a2a845517bc1" providerId="ADAL" clId="{ED2A1846-20F5-E948-BBC8-69B62770194B}"/>
    <pc:docChg chg="undo custSel addSld delSld modSld">
      <pc:chgData name="BUCHINGER Reinhold" userId="c224a8df-2f97-4b73-b765-a2a845517bc1" providerId="ADAL" clId="{ED2A1846-20F5-E948-BBC8-69B62770194B}" dt="2020-09-23T08:13:39.612" v="813" actId="1035"/>
      <pc:docMkLst>
        <pc:docMk/>
      </pc:docMkLst>
      <pc:sldChg chg="modSp mod">
        <pc:chgData name="BUCHINGER Reinhold" userId="c224a8df-2f97-4b73-b765-a2a845517bc1" providerId="ADAL" clId="{ED2A1846-20F5-E948-BBC8-69B62770194B}" dt="2020-09-11T09:11:09.287" v="45" actId="1035"/>
        <pc:sldMkLst>
          <pc:docMk/>
          <pc:sldMk cId="86230161" sldId="305"/>
        </pc:sldMkLst>
        <pc:spChg chg="mod">
          <ac:chgData name="BUCHINGER Reinhold" userId="c224a8df-2f97-4b73-b765-a2a845517bc1" providerId="ADAL" clId="{ED2A1846-20F5-E948-BBC8-69B62770194B}" dt="2020-09-11T09:11:09.287" v="45" actId="1035"/>
          <ac:spMkLst>
            <pc:docMk/>
            <pc:sldMk cId="86230161" sldId="305"/>
            <ac:spMk id="9" creationId="{63EEF066-41AA-264E-B5DC-C6CED36067AC}"/>
          </ac:spMkLst>
        </pc:spChg>
      </pc:sldChg>
      <pc:sldChg chg="modSp mod">
        <pc:chgData name="BUCHINGER Reinhold" userId="c224a8df-2f97-4b73-b765-a2a845517bc1" providerId="ADAL" clId="{ED2A1846-20F5-E948-BBC8-69B62770194B}" dt="2020-09-11T09:11:16.063" v="46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ED2A1846-20F5-E948-BBC8-69B62770194B}" dt="2020-09-11T09:11:16.063" v="46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del">
        <pc:chgData name="BUCHINGER Reinhold" userId="c224a8df-2f97-4b73-b765-a2a845517bc1" providerId="ADAL" clId="{ED2A1846-20F5-E948-BBC8-69B62770194B}" dt="2020-09-11T09:11:21.775" v="50" actId="2696"/>
        <pc:sldMkLst>
          <pc:docMk/>
          <pc:sldMk cId="2940357767" sldId="312"/>
        </pc:sldMkLst>
      </pc:sldChg>
      <pc:sldChg chg="del">
        <pc:chgData name="BUCHINGER Reinhold" userId="c224a8df-2f97-4b73-b765-a2a845517bc1" providerId="ADAL" clId="{ED2A1846-20F5-E948-BBC8-69B62770194B}" dt="2020-09-11T09:11:21.027" v="48" actId="2696"/>
        <pc:sldMkLst>
          <pc:docMk/>
          <pc:sldMk cId="3429948296" sldId="313"/>
        </pc:sldMkLst>
      </pc:sldChg>
      <pc:sldChg chg="del">
        <pc:chgData name="BUCHINGER Reinhold" userId="c224a8df-2f97-4b73-b765-a2a845517bc1" providerId="ADAL" clId="{ED2A1846-20F5-E948-BBC8-69B62770194B}" dt="2020-09-11T09:11:21.447" v="49" actId="2696"/>
        <pc:sldMkLst>
          <pc:docMk/>
          <pc:sldMk cId="2181065501" sldId="314"/>
        </pc:sldMkLst>
      </pc:sldChg>
      <pc:sldChg chg="del">
        <pc:chgData name="BUCHINGER Reinhold" userId="c224a8df-2f97-4b73-b765-a2a845517bc1" providerId="ADAL" clId="{ED2A1846-20F5-E948-BBC8-69B62770194B}" dt="2020-09-11T09:11:22.123" v="51" actId="2696"/>
        <pc:sldMkLst>
          <pc:docMk/>
          <pc:sldMk cId="2620154463" sldId="315"/>
        </pc:sldMkLst>
      </pc:sldChg>
      <pc:sldChg chg="del">
        <pc:chgData name="BUCHINGER Reinhold" userId="c224a8df-2f97-4b73-b765-a2a845517bc1" providerId="ADAL" clId="{ED2A1846-20F5-E948-BBC8-69B62770194B}" dt="2020-09-11T09:11:22.459" v="52" actId="2696"/>
        <pc:sldMkLst>
          <pc:docMk/>
          <pc:sldMk cId="1672781200" sldId="316"/>
        </pc:sldMkLst>
      </pc:sldChg>
      <pc:sldChg chg="del">
        <pc:chgData name="BUCHINGER Reinhold" userId="c224a8df-2f97-4b73-b765-a2a845517bc1" providerId="ADAL" clId="{ED2A1846-20F5-E948-BBC8-69B62770194B}" dt="2020-09-11T09:11:22.798" v="53" actId="2696"/>
        <pc:sldMkLst>
          <pc:docMk/>
          <pc:sldMk cId="1320312000" sldId="317"/>
        </pc:sldMkLst>
      </pc:sldChg>
      <pc:sldChg chg="del">
        <pc:chgData name="BUCHINGER Reinhold" userId="c224a8df-2f97-4b73-b765-a2a845517bc1" providerId="ADAL" clId="{ED2A1846-20F5-E948-BBC8-69B62770194B}" dt="2020-09-11T09:13:58.465" v="58" actId="2696"/>
        <pc:sldMkLst>
          <pc:docMk/>
          <pc:sldMk cId="2480723497" sldId="318"/>
        </pc:sldMkLst>
      </pc:sldChg>
      <pc:sldChg chg="del">
        <pc:chgData name="BUCHINGER Reinhold" userId="c224a8df-2f97-4b73-b765-a2a845517bc1" providerId="ADAL" clId="{ED2A1846-20F5-E948-BBC8-69B62770194B}" dt="2020-09-11T09:11:25.132" v="55" actId="2696"/>
        <pc:sldMkLst>
          <pc:docMk/>
          <pc:sldMk cId="880193310" sldId="319"/>
        </pc:sldMkLst>
      </pc:sldChg>
      <pc:sldChg chg="del">
        <pc:chgData name="BUCHINGER Reinhold" userId="c224a8df-2f97-4b73-b765-a2a845517bc1" providerId="ADAL" clId="{ED2A1846-20F5-E948-BBC8-69B62770194B}" dt="2020-09-11T09:13:58.909" v="59" actId="2696"/>
        <pc:sldMkLst>
          <pc:docMk/>
          <pc:sldMk cId="182461399" sldId="320"/>
        </pc:sldMkLst>
      </pc:sldChg>
      <pc:sldChg chg="del">
        <pc:chgData name="BUCHINGER Reinhold" userId="c224a8df-2f97-4b73-b765-a2a845517bc1" providerId="ADAL" clId="{ED2A1846-20F5-E948-BBC8-69B62770194B}" dt="2020-09-11T09:11:24.943" v="54" actId="2696"/>
        <pc:sldMkLst>
          <pc:docMk/>
          <pc:sldMk cId="2857872010" sldId="321"/>
        </pc:sldMkLst>
      </pc:sldChg>
      <pc:sldChg chg="del">
        <pc:chgData name="BUCHINGER Reinhold" userId="c224a8df-2f97-4b73-b765-a2a845517bc1" providerId="ADAL" clId="{ED2A1846-20F5-E948-BBC8-69B62770194B}" dt="2020-09-11T09:13:59.259" v="60" actId="2696"/>
        <pc:sldMkLst>
          <pc:docMk/>
          <pc:sldMk cId="324583347" sldId="322"/>
        </pc:sldMkLst>
      </pc:sldChg>
      <pc:sldChg chg="del">
        <pc:chgData name="BUCHINGER Reinhold" userId="c224a8df-2f97-4b73-b765-a2a845517bc1" providerId="ADAL" clId="{ED2A1846-20F5-E948-BBC8-69B62770194B}" dt="2020-09-11T09:13:59.833" v="61" actId="2696"/>
        <pc:sldMkLst>
          <pc:docMk/>
          <pc:sldMk cId="918561663" sldId="323"/>
        </pc:sldMkLst>
      </pc:sldChg>
      <pc:sldChg chg="del">
        <pc:chgData name="BUCHINGER Reinhold" userId="c224a8df-2f97-4b73-b765-a2a845517bc1" providerId="ADAL" clId="{ED2A1846-20F5-E948-BBC8-69B62770194B}" dt="2020-09-11T09:11:20.283" v="47" actId="2696"/>
        <pc:sldMkLst>
          <pc:docMk/>
          <pc:sldMk cId="3901318596" sldId="326"/>
        </pc:sldMkLst>
      </pc:sldChg>
      <pc:sldChg chg="del">
        <pc:chgData name="BUCHINGER Reinhold" userId="c224a8df-2f97-4b73-b765-a2a845517bc1" providerId="ADAL" clId="{ED2A1846-20F5-E948-BBC8-69B62770194B}" dt="2020-09-11T09:13:57.960" v="57" actId="2696"/>
        <pc:sldMkLst>
          <pc:docMk/>
          <pc:sldMk cId="4253677885" sldId="327"/>
        </pc:sldMkLst>
      </pc:sldChg>
      <pc:sldChg chg="del">
        <pc:chgData name="BUCHINGER Reinhold" userId="c224a8df-2f97-4b73-b765-a2a845517bc1" providerId="ADAL" clId="{ED2A1846-20F5-E948-BBC8-69B62770194B}" dt="2020-09-11T09:13:57.107" v="56" actId="2696"/>
        <pc:sldMkLst>
          <pc:docMk/>
          <pc:sldMk cId="2480579641" sldId="328"/>
        </pc:sldMkLst>
      </pc:sldChg>
      <pc:sldChg chg="del">
        <pc:chgData name="BUCHINGER Reinhold" userId="c224a8df-2f97-4b73-b765-a2a845517bc1" providerId="ADAL" clId="{ED2A1846-20F5-E948-BBC8-69B62770194B}" dt="2020-09-11T09:14:01.424" v="63" actId="2696"/>
        <pc:sldMkLst>
          <pc:docMk/>
          <pc:sldMk cId="805707707" sldId="329"/>
        </pc:sldMkLst>
      </pc:sldChg>
      <pc:sldChg chg="del">
        <pc:chgData name="BUCHINGER Reinhold" userId="c224a8df-2f97-4b73-b765-a2a845517bc1" providerId="ADAL" clId="{ED2A1846-20F5-E948-BBC8-69B62770194B}" dt="2020-09-11T09:14:00.421" v="62" actId="2696"/>
        <pc:sldMkLst>
          <pc:docMk/>
          <pc:sldMk cId="3242035743" sldId="332"/>
        </pc:sldMkLst>
      </pc:sldChg>
      <pc:sldChg chg="del">
        <pc:chgData name="BUCHINGER Reinhold" userId="c224a8df-2f97-4b73-b765-a2a845517bc1" providerId="ADAL" clId="{ED2A1846-20F5-E948-BBC8-69B62770194B}" dt="2020-09-11T09:14:12.630" v="67" actId="2696"/>
        <pc:sldMkLst>
          <pc:docMk/>
          <pc:sldMk cId="702714700" sldId="334"/>
        </pc:sldMkLst>
      </pc:sldChg>
      <pc:sldChg chg="del">
        <pc:chgData name="BUCHINGER Reinhold" userId="c224a8df-2f97-4b73-b765-a2a845517bc1" providerId="ADAL" clId="{ED2A1846-20F5-E948-BBC8-69B62770194B}" dt="2020-09-11T09:14:01.845" v="64" actId="2696"/>
        <pc:sldMkLst>
          <pc:docMk/>
          <pc:sldMk cId="671513441" sldId="338"/>
        </pc:sldMkLst>
      </pc:sldChg>
      <pc:sldChg chg="del">
        <pc:chgData name="BUCHINGER Reinhold" userId="c224a8df-2f97-4b73-b765-a2a845517bc1" providerId="ADAL" clId="{ED2A1846-20F5-E948-BBC8-69B62770194B}" dt="2020-09-11T09:14:02.310" v="65" actId="2696"/>
        <pc:sldMkLst>
          <pc:docMk/>
          <pc:sldMk cId="2300841562" sldId="339"/>
        </pc:sldMkLst>
      </pc:sldChg>
      <pc:sldChg chg="del">
        <pc:chgData name="BUCHINGER Reinhold" userId="c224a8df-2f97-4b73-b765-a2a845517bc1" providerId="ADAL" clId="{ED2A1846-20F5-E948-BBC8-69B62770194B}" dt="2020-09-11T09:14:03.257" v="66" actId="2696"/>
        <pc:sldMkLst>
          <pc:docMk/>
          <pc:sldMk cId="1233543873" sldId="340"/>
        </pc:sldMkLst>
      </pc:sldChg>
      <pc:sldChg chg="modSp modAnim">
        <pc:chgData name="BUCHINGER Reinhold" userId="c224a8df-2f97-4b73-b765-a2a845517bc1" providerId="ADAL" clId="{ED2A1846-20F5-E948-BBC8-69B62770194B}" dt="2020-09-11T09:23:26.256" v="101" actId="20577"/>
        <pc:sldMkLst>
          <pc:docMk/>
          <pc:sldMk cId="376507236" sldId="342"/>
        </pc:sldMkLst>
        <pc:spChg chg="mod">
          <ac:chgData name="BUCHINGER Reinhold" userId="c224a8df-2f97-4b73-b765-a2a845517bc1" providerId="ADAL" clId="{ED2A1846-20F5-E948-BBC8-69B62770194B}" dt="2020-09-11T09:23:26.256" v="101" actId="20577"/>
          <ac:spMkLst>
            <pc:docMk/>
            <pc:sldMk cId="376507236" sldId="342"/>
            <ac:spMk id="3" creationId="{D33F6C8E-3E3E-D84B-BB0E-96950CE7AF65}"/>
          </ac:spMkLst>
        </pc:spChg>
      </pc:sldChg>
      <pc:sldChg chg="modSp mod">
        <pc:chgData name="BUCHINGER Reinhold" userId="c224a8df-2f97-4b73-b765-a2a845517bc1" providerId="ADAL" clId="{ED2A1846-20F5-E948-BBC8-69B62770194B}" dt="2020-09-23T07:31:55.617" v="102" actId="113"/>
        <pc:sldMkLst>
          <pc:docMk/>
          <pc:sldMk cId="3416551767" sldId="349"/>
        </pc:sldMkLst>
        <pc:spChg chg="mod">
          <ac:chgData name="BUCHINGER Reinhold" userId="c224a8df-2f97-4b73-b765-a2a845517bc1" providerId="ADAL" clId="{ED2A1846-20F5-E948-BBC8-69B62770194B}" dt="2020-09-23T07:31:55.617" v="102" actId="113"/>
          <ac:spMkLst>
            <pc:docMk/>
            <pc:sldMk cId="3416551767" sldId="349"/>
            <ac:spMk id="3" creationId="{7E3A0634-F2FC-0B46-98EF-9B6095D4F948}"/>
          </ac:spMkLst>
        </pc:spChg>
      </pc:sldChg>
      <pc:sldChg chg="addSp delSp modSp add mod">
        <pc:chgData name="BUCHINGER Reinhold" userId="c224a8df-2f97-4b73-b765-a2a845517bc1" providerId="ADAL" clId="{ED2A1846-20F5-E948-BBC8-69B62770194B}" dt="2020-09-23T08:13:39.612" v="813" actId="1035"/>
        <pc:sldMkLst>
          <pc:docMk/>
          <pc:sldMk cId="4185785959" sldId="350"/>
        </pc:sldMkLst>
        <pc:spChg chg="mod">
          <ac:chgData name="BUCHINGER Reinhold" userId="c224a8df-2f97-4b73-b765-a2a845517bc1" providerId="ADAL" clId="{ED2A1846-20F5-E948-BBC8-69B62770194B}" dt="2020-09-23T07:32:36.307" v="169" actId="20577"/>
          <ac:spMkLst>
            <pc:docMk/>
            <pc:sldMk cId="4185785959" sldId="350"/>
            <ac:spMk id="2" creationId="{B067690C-DA93-184A-80CC-5854F7D20060}"/>
          </ac:spMkLst>
        </pc:spChg>
        <pc:spChg chg="add del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3" creationId="{FC82351C-783C-B047-B2EF-36C94FA86B47}"/>
          </ac:spMkLst>
        </pc:spChg>
        <pc:spChg chg="add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5" creationId="{45B6188C-0BA6-144D-9923-489704DAF3F4}"/>
          </ac:spMkLst>
        </pc:spChg>
        <pc:spChg chg="add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6" creationId="{A94D2890-8C94-614F-BA29-C9915E7CEABF}"/>
          </ac:spMkLst>
        </pc:spChg>
        <pc:spChg chg="add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7" creationId="{66523DE4-F45B-A14D-87D5-BF7B33B679C1}"/>
          </ac:spMkLst>
        </pc:spChg>
        <pc:spChg chg="add mod">
          <ac:chgData name="BUCHINGER Reinhold" userId="c224a8df-2f97-4b73-b765-a2a845517bc1" providerId="ADAL" clId="{ED2A1846-20F5-E948-BBC8-69B62770194B}" dt="2020-09-23T08:13:15.738" v="804" actId="1036"/>
          <ac:spMkLst>
            <pc:docMk/>
            <pc:sldMk cId="4185785959" sldId="350"/>
            <ac:spMk id="8" creationId="{400944FE-71F6-EA42-B1AD-1ED7F379FD0A}"/>
          </ac:spMkLst>
        </pc:spChg>
        <pc:spChg chg="add mod">
          <ac:chgData name="BUCHINGER Reinhold" userId="c224a8df-2f97-4b73-b765-a2a845517bc1" providerId="ADAL" clId="{ED2A1846-20F5-E948-BBC8-69B62770194B}" dt="2020-09-23T08:13:15.738" v="804" actId="1036"/>
          <ac:spMkLst>
            <pc:docMk/>
            <pc:sldMk cId="4185785959" sldId="350"/>
            <ac:spMk id="9" creationId="{D68E7337-25BB-2F40-9074-7C019DA7A56C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0" creationId="{7B734064-71BB-A448-A8F2-14BE13E88609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1" creationId="{D6F09AFA-CBEA-F148-861B-1BB6B94B7CFB}"/>
          </ac:spMkLst>
        </pc:spChg>
        <pc:spChg chg="add del mod">
          <ac:chgData name="BUCHINGER Reinhold" userId="c224a8df-2f97-4b73-b765-a2a845517bc1" providerId="ADAL" clId="{ED2A1846-20F5-E948-BBC8-69B62770194B}" dt="2020-09-23T07:44:39.603" v="479" actId="478"/>
          <ac:spMkLst>
            <pc:docMk/>
            <pc:sldMk cId="4185785959" sldId="350"/>
            <ac:spMk id="12" creationId="{22929FA6-D612-E54F-AF65-B10C9895DEB3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3" creationId="{DA797355-4377-B141-A498-558F9ACCBF73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4" creationId="{A2AA8ED4-1AF9-884F-A74B-5C33018817E9}"/>
          </ac:spMkLst>
        </pc:spChg>
        <pc:spChg chg="add mod">
          <ac:chgData name="BUCHINGER Reinhold" userId="c224a8df-2f97-4b73-b765-a2a845517bc1" providerId="ADAL" clId="{ED2A1846-20F5-E948-BBC8-69B62770194B}" dt="2020-09-23T08:13:34.215" v="812" actId="113"/>
          <ac:spMkLst>
            <pc:docMk/>
            <pc:sldMk cId="4185785959" sldId="350"/>
            <ac:spMk id="15" creationId="{940F1340-BDE6-C248-9EA9-2314B886CCBC}"/>
          </ac:spMkLst>
        </pc:spChg>
        <pc:spChg chg="add mod">
          <ac:chgData name="BUCHINGER Reinhold" userId="c224a8df-2f97-4b73-b765-a2a845517bc1" providerId="ADAL" clId="{ED2A1846-20F5-E948-BBC8-69B62770194B}" dt="2020-09-23T08:13:39.612" v="813" actId="1035"/>
          <ac:spMkLst>
            <pc:docMk/>
            <pc:sldMk cId="4185785959" sldId="350"/>
            <ac:spMk id="16" creationId="{C5C2B89C-F43F-BB49-8468-20892A4F1FD8}"/>
          </ac:spMkLst>
        </pc:spChg>
        <pc:graphicFrameChg chg="add del mod">
          <ac:chgData name="BUCHINGER Reinhold" userId="c224a8df-2f97-4b73-b765-a2a845517bc1" providerId="ADAL" clId="{ED2A1846-20F5-E948-BBC8-69B62770194B}" dt="2020-09-23T07:34:07.681" v="173"/>
          <ac:graphicFrameMkLst>
            <pc:docMk/>
            <pc:sldMk cId="4185785959" sldId="350"/>
            <ac:graphicFrameMk id="4" creationId="{EC92267F-1201-9944-8CA0-98DAFA6C1AB6}"/>
          </ac:graphicFrameMkLst>
        </pc:graphicFrameChg>
      </pc:sldChg>
      <pc:sldChg chg="del">
        <pc:chgData name="BUCHINGER Reinhold" userId="c224a8df-2f97-4b73-b765-a2a845517bc1" providerId="ADAL" clId="{ED2A1846-20F5-E948-BBC8-69B62770194B}" dt="2020-09-11T09:14:14.091" v="68" actId="2696"/>
        <pc:sldMkLst>
          <pc:docMk/>
          <pc:sldMk cId="825812606" sldId="351"/>
        </pc:sldMkLst>
      </pc:sldChg>
      <pc:sldChg chg="del">
        <pc:chgData name="BUCHINGER Reinhold" userId="c224a8df-2f97-4b73-b765-a2a845517bc1" providerId="ADAL" clId="{ED2A1846-20F5-E948-BBC8-69B62770194B}" dt="2020-09-11T09:14:15.585" v="69" actId="2696"/>
        <pc:sldMkLst>
          <pc:docMk/>
          <pc:sldMk cId="844166420" sldId="352"/>
        </pc:sldMkLst>
      </pc:sldChg>
    </pc:docChg>
  </pc:docChgLst>
  <pc:docChgLst>
    <pc:chgData name="BUCHINGER Reinhold" userId="c224a8df-2f97-4b73-b765-a2a845517bc1" providerId="ADAL" clId="{F4964C54-D6DA-4B4B-81F2-F1290F692180}"/>
    <pc:docChg chg="undo custSel addSld delSld modSld delSection modSection">
      <pc:chgData name="BUCHINGER Reinhold" userId="c224a8df-2f97-4b73-b765-a2a845517bc1" providerId="ADAL" clId="{F4964C54-D6DA-4B4B-81F2-F1290F692180}" dt="2020-03-26T09:41:08.350" v="2742"/>
      <pc:docMkLst>
        <pc:docMk/>
      </pc:docMkLst>
      <pc:sldChg chg="addSp modSp">
        <pc:chgData name="BUCHINGER Reinhold" userId="c224a8df-2f97-4b73-b765-a2a845517bc1" providerId="ADAL" clId="{F4964C54-D6DA-4B4B-81F2-F1290F692180}" dt="2020-03-26T07:29:04.890" v="42" actId="1076"/>
        <pc:sldMkLst>
          <pc:docMk/>
          <pc:sldMk cId="86230161" sldId="305"/>
        </pc:sldMkLst>
        <pc:spChg chg="add mod">
          <ac:chgData name="BUCHINGER Reinhold" userId="c224a8df-2f97-4b73-b765-a2a845517bc1" providerId="ADAL" clId="{F4964C54-D6DA-4B4B-81F2-F1290F692180}" dt="2020-03-26T07:29:04.890" v="42" actId="1076"/>
          <ac:spMkLst>
            <pc:docMk/>
            <pc:sldMk cId="86230161" sldId="305"/>
            <ac:spMk id="2" creationId="{0F37CC5E-EC45-FD4B-B5DC-AC7BC03BCDAC}"/>
          </ac:spMkLst>
        </pc:spChg>
        <pc:spChg chg="mod">
          <ac:chgData name="BUCHINGER Reinhold" userId="c224a8df-2f97-4b73-b765-a2a845517bc1" providerId="ADAL" clId="{F4964C54-D6DA-4B4B-81F2-F1290F692180}" dt="2020-03-26T07:26:56.332" v="18" actId="20577"/>
          <ac:spMkLst>
            <pc:docMk/>
            <pc:sldMk cId="86230161" sldId="305"/>
            <ac:spMk id="9" creationId="{63EEF066-41AA-264E-B5DC-C6CED36067AC}"/>
          </ac:spMkLst>
        </pc:spChg>
        <pc:spChg chg="mod">
          <ac:chgData name="BUCHINGER Reinhold" userId="c224a8df-2f97-4b73-b765-a2a845517bc1" providerId="ADAL" clId="{F4964C54-D6DA-4B4B-81F2-F1290F692180}" dt="2020-03-26T07:28:44.973" v="39" actId="14100"/>
          <ac:spMkLst>
            <pc:docMk/>
            <pc:sldMk cId="86230161" sldId="305"/>
            <ac:spMk id="10" creationId="{1D2A08B9-4BF7-3945-A9A0-0A9C636AFDE6}"/>
          </ac:spMkLst>
        </pc:spChg>
      </pc:sldChg>
      <pc:sldChg chg="modSp del">
        <pc:chgData name="BUCHINGER Reinhold" userId="c224a8df-2f97-4b73-b765-a2a845517bc1" providerId="ADAL" clId="{F4964C54-D6DA-4B4B-81F2-F1290F692180}" dt="2020-03-26T07:29:09.408" v="43" actId="2696"/>
        <pc:sldMkLst>
          <pc:docMk/>
          <pc:sldMk cId="2891282289" sldId="306"/>
        </pc:sldMkLst>
        <pc:spChg chg="mod">
          <ac:chgData name="BUCHINGER Reinhold" userId="c224a8df-2f97-4b73-b765-a2a845517bc1" providerId="ADAL" clId="{F4964C54-D6DA-4B4B-81F2-F1290F692180}" dt="2020-03-26T07:27:13.087" v="23"/>
          <ac:spMkLst>
            <pc:docMk/>
            <pc:sldMk cId="2891282289" sldId="306"/>
            <ac:spMk id="5" creationId="{00000000-0000-0000-0000-000000000000}"/>
          </ac:spMkLst>
        </pc:spChg>
      </pc:sldChg>
      <pc:sldChg chg="modSp">
        <pc:chgData name="BUCHINGER Reinhold" userId="c224a8df-2f97-4b73-b765-a2a845517bc1" providerId="ADAL" clId="{F4964C54-D6DA-4B4B-81F2-F1290F692180}" dt="2020-03-26T07:29:50.038" v="193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F4964C54-D6DA-4B4B-81F2-F1290F692180}" dt="2020-03-26T07:29:50.038" v="193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del">
        <pc:chgData name="BUCHINGER Reinhold" userId="c224a8df-2f97-4b73-b765-a2a845517bc1" providerId="ADAL" clId="{F4964C54-D6DA-4B4B-81F2-F1290F692180}" dt="2020-03-26T07:29:57.390" v="195" actId="2696"/>
        <pc:sldMkLst>
          <pc:docMk/>
          <pc:sldMk cId="3481426165" sldId="313"/>
        </pc:sldMkLst>
      </pc:sldChg>
      <pc:sldChg chg="del">
        <pc:chgData name="BUCHINGER Reinhold" userId="c224a8df-2f97-4b73-b765-a2a845517bc1" providerId="ADAL" clId="{F4964C54-D6DA-4B4B-81F2-F1290F692180}" dt="2020-03-26T07:30:19.677" v="197" actId="2696"/>
        <pc:sldMkLst>
          <pc:docMk/>
          <pc:sldMk cId="3857017983" sldId="317"/>
        </pc:sldMkLst>
      </pc:sldChg>
      <pc:sldChg chg="addSp delSp modSp addAnim delAnim modAnim modNotesTx">
        <pc:chgData name="BUCHINGER Reinhold" userId="c224a8df-2f97-4b73-b765-a2a845517bc1" providerId="ADAL" clId="{F4964C54-D6DA-4B4B-81F2-F1290F692180}" dt="2020-03-26T08:00:57.086" v="358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4964C54-D6DA-4B4B-81F2-F1290F692180}" dt="2020-03-26T07:49:03.044" v="23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3" creationId="{4CBFA525-45DD-5340-96C1-6FBDFFE50B83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4" creationId="{8EFB60D3-750F-F14D-AFCD-6456FC5E1F5C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6" creationId="{76DC219E-E1DD-AC4D-958C-39F3EB37DA2B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7" creationId="{2C6442B1-3EE1-BC40-9FCC-4DC0E596C7F7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8" creationId="{749657C7-021A-2640-994C-6C8450EA7D8C}"/>
          </ac:spMkLst>
        </pc:spChg>
        <pc:picChg chg="del">
          <ac:chgData name="BUCHINGER Reinhold" userId="c224a8df-2f97-4b73-b765-a2a845517bc1" providerId="ADAL" clId="{F4964C54-D6DA-4B4B-81F2-F1290F692180}" dt="2020-03-26T07:49:06.494" v="231" actId="478"/>
          <ac:picMkLst>
            <pc:docMk/>
            <pc:sldMk cId="2734292116" sldId="318"/>
            <ac:picMk id="5" creationId="{0C62B0DA-0A65-1449-91FC-BCF7F9C03D2A}"/>
          </ac:picMkLst>
        </pc:picChg>
        <pc:picChg chg="add del mod">
          <ac:chgData name="BUCHINGER Reinhold" userId="c224a8df-2f97-4b73-b765-a2a845517bc1" providerId="ADAL" clId="{F4964C54-D6DA-4B4B-81F2-F1290F692180}" dt="2020-03-26T07:58:11.837" v="340" actId="478"/>
          <ac:picMkLst>
            <pc:docMk/>
            <pc:sldMk cId="2734292116" sldId="318"/>
            <ac:picMk id="10" creationId="{2AA4EBB1-12AD-B048-B480-1C63CF4AC90F}"/>
          </ac:picMkLst>
        </pc:picChg>
        <pc:picChg chg="add del mod">
          <ac:chgData name="BUCHINGER Reinhold" userId="c224a8df-2f97-4b73-b765-a2a845517bc1" providerId="ADAL" clId="{F4964C54-D6DA-4B4B-81F2-F1290F692180}" dt="2020-03-26T08:00:20.040" v="350" actId="478"/>
          <ac:picMkLst>
            <pc:docMk/>
            <pc:sldMk cId="2734292116" sldId="318"/>
            <ac:picMk id="12" creationId="{B2116478-3199-BB4F-A0DE-850D5BDDA3D3}"/>
          </ac:picMkLst>
        </pc:picChg>
        <pc:picChg chg="add del mod">
          <ac:chgData name="BUCHINGER Reinhold" userId="c224a8df-2f97-4b73-b765-a2a845517bc1" providerId="ADAL" clId="{F4964C54-D6DA-4B4B-81F2-F1290F692180}" dt="2020-03-26T08:00:22.390" v="351"/>
          <ac:picMkLst>
            <pc:docMk/>
            <pc:sldMk cId="2734292116" sldId="318"/>
            <ac:picMk id="14" creationId="{A0B0D593-E801-A44D-A898-3B69528EC509}"/>
          </ac:picMkLst>
        </pc:picChg>
      </pc:sldChg>
      <pc:sldChg chg="del">
        <pc:chgData name="BUCHINGER Reinhold" userId="c224a8df-2f97-4b73-b765-a2a845517bc1" providerId="ADAL" clId="{F4964C54-D6DA-4B4B-81F2-F1290F692180}" dt="2020-03-26T07:30:39.396" v="203" actId="2696"/>
        <pc:sldMkLst>
          <pc:docMk/>
          <pc:sldMk cId="2621098506" sldId="319"/>
        </pc:sldMkLst>
      </pc:sldChg>
      <pc:sldChg chg="addSp delSp modSp add delAnim modAnim modNotesTx">
        <pc:chgData name="BUCHINGER Reinhold" userId="c224a8df-2f97-4b73-b765-a2a845517bc1" providerId="ADAL" clId="{F4964C54-D6DA-4B4B-81F2-F1290F692180}" dt="2020-03-26T09:41:08.350" v="2742"/>
        <pc:sldMkLst>
          <pc:docMk/>
          <pc:sldMk cId="2720864469" sldId="319"/>
        </pc:sldMkLst>
        <pc:spChg chg="mod">
          <ac:chgData name="BUCHINGER Reinhold" userId="c224a8df-2f97-4b73-b765-a2a845517bc1" providerId="ADAL" clId="{F4964C54-D6DA-4B4B-81F2-F1290F692180}" dt="2020-03-26T09:30:44.561" v="2635" actId="20577"/>
          <ac:spMkLst>
            <pc:docMk/>
            <pc:sldMk cId="2720864469" sldId="319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7:24.607" v="331"/>
          <ac:spMkLst>
            <pc:docMk/>
            <pc:sldMk cId="2720864469" sldId="319"/>
            <ac:spMk id="3" creationId="{4CBFA525-45DD-5340-96C1-6FBDFFE50B83}"/>
          </ac:spMkLst>
        </pc:spChg>
        <pc:spChg chg="mod">
          <ac:chgData name="BUCHINGER Reinhold" userId="c224a8df-2f97-4b73-b765-a2a845517bc1" providerId="ADAL" clId="{F4964C54-D6DA-4B4B-81F2-F1290F692180}" dt="2020-03-26T07:57:40.140" v="334"/>
          <ac:spMkLst>
            <pc:docMk/>
            <pc:sldMk cId="2720864469" sldId="319"/>
            <ac:spMk id="6" creationId="{76DC219E-E1DD-AC4D-958C-39F3EB37DA2B}"/>
          </ac:spMkLst>
        </pc:spChg>
        <pc:spChg chg="del">
          <ac:chgData name="BUCHINGER Reinhold" userId="c224a8df-2f97-4b73-b765-a2a845517bc1" providerId="ADAL" clId="{F4964C54-D6DA-4B4B-81F2-F1290F692180}" dt="2020-03-26T07:57:31.313" v="332" actId="478"/>
          <ac:spMkLst>
            <pc:docMk/>
            <pc:sldMk cId="2720864469" sldId="319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7:57:36.672" v="333"/>
          <ac:spMkLst>
            <pc:docMk/>
            <pc:sldMk cId="2720864469" sldId="319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8:00:33.866" v="356" actId="1076"/>
          <ac:picMkLst>
            <pc:docMk/>
            <pc:sldMk cId="2720864469" sldId="319"/>
            <ac:picMk id="9" creationId="{C90BDF33-CC61-FA40-AADB-B095AE5C4FEB}"/>
          </ac:picMkLst>
        </pc:picChg>
        <pc:picChg chg="del">
          <ac:chgData name="BUCHINGER Reinhold" userId="c224a8df-2f97-4b73-b765-a2a845517bc1" providerId="ADAL" clId="{F4964C54-D6DA-4B4B-81F2-F1290F692180}" dt="2020-03-26T07:57:48.072" v="336" actId="478"/>
          <ac:picMkLst>
            <pc:docMk/>
            <pc:sldMk cId="2720864469" sldId="319"/>
            <ac:picMk id="10" creationId="{2AA4EBB1-12AD-B048-B480-1C63CF4AC90F}"/>
          </ac:picMkLst>
        </pc:picChg>
      </pc:sldChg>
      <pc:sldChg chg="addSp modSp add modAnim">
        <pc:chgData name="BUCHINGER Reinhold" userId="c224a8df-2f97-4b73-b765-a2a845517bc1" providerId="ADAL" clId="{F4964C54-D6DA-4B4B-81F2-F1290F692180}" dt="2020-03-26T09:35:27.513" v="2673" actId="20577"/>
        <pc:sldMkLst>
          <pc:docMk/>
          <pc:sldMk cId="3900190449" sldId="320"/>
        </pc:sldMkLst>
        <pc:spChg chg="mod">
          <ac:chgData name="BUCHINGER Reinhold" userId="c224a8df-2f97-4b73-b765-a2a845517bc1" providerId="ADAL" clId="{F4964C54-D6DA-4B4B-81F2-F1290F692180}" dt="2020-03-26T09:34:55.751" v="2671" actId="20577"/>
          <ac:spMkLst>
            <pc:docMk/>
            <pc:sldMk cId="3900190449" sldId="320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10:49.490" v="707" actId="14100"/>
          <ac:spMkLst>
            <pc:docMk/>
            <pc:sldMk cId="3900190449" sldId="320"/>
            <ac:spMk id="3" creationId="{51237BC6-02B4-E448-A442-FAEDB445EE4D}"/>
          </ac:spMkLst>
        </pc:spChg>
        <pc:spChg chg="add mod">
          <ac:chgData name="BUCHINGER Reinhold" userId="c224a8df-2f97-4b73-b765-a2a845517bc1" providerId="ADAL" clId="{F4964C54-D6DA-4B4B-81F2-F1290F692180}" dt="2020-03-26T09:35:27.513" v="2673" actId="20577"/>
          <ac:spMkLst>
            <pc:docMk/>
            <pc:sldMk cId="3900190449" sldId="320"/>
            <ac:spMk id="4" creationId="{878C4F6F-ECD4-D74D-9A5C-9B415E0CC23F}"/>
          </ac:spMkLst>
        </pc:spChg>
        <pc:spChg chg="add mod">
          <ac:chgData name="BUCHINGER Reinhold" userId="c224a8df-2f97-4b73-b765-a2a845517bc1" providerId="ADAL" clId="{F4964C54-D6DA-4B4B-81F2-F1290F692180}" dt="2020-03-26T08:15:20.285" v="764" actId="14100"/>
          <ac:spMkLst>
            <pc:docMk/>
            <pc:sldMk cId="3900190449" sldId="320"/>
            <ac:spMk id="5" creationId="{C8EB4210-6F8B-2F4B-8141-A86F99EF8BAC}"/>
          </ac:spMkLst>
        </pc:spChg>
      </pc:sldChg>
      <pc:sldChg chg="del">
        <pc:chgData name="BUCHINGER Reinhold" userId="c224a8df-2f97-4b73-b765-a2a845517bc1" providerId="ADAL" clId="{F4964C54-D6DA-4B4B-81F2-F1290F692180}" dt="2020-03-26T07:29:52.678" v="194" actId="2696"/>
        <pc:sldMkLst>
          <pc:docMk/>
          <pc:sldMk cId="3935625405" sldId="320"/>
        </pc:sldMkLst>
      </pc:sldChg>
      <pc:sldChg chg="del">
        <pc:chgData name="BUCHINGER Reinhold" userId="c224a8df-2f97-4b73-b765-a2a845517bc1" providerId="ADAL" clId="{F4964C54-D6DA-4B4B-81F2-F1290F692180}" dt="2020-03-26T07:30:39.290" v="198" actId="2696"/>
        <pc:sldMkLst>
          <pc:docMk/>
          <pc:sldMk cId="2543905957" sldId="321"/>
        </pc:sldMkLst>
      </pc:sldChg>
      <pc:sldChg chg="addSp modSp add">
        <pc:chgData name="BUCHINGER Reinhold" userId="c224a8df-2f97-4b73-b765-a2a845517bc1" providerId="ADAL" clId="{F4964C54-D6DA-4B4B-81F2-F1290F692180}" dt="2020-03-26T08:31:50.998" v="1566" actId="14100"/>
        <pc:sldMkLst>
          <pc:docMk/>
          <pc:sldMk cId="2986920529" sldId="321"/>
        </pc:sldMkLst>
        <pc:spChg chg="mod">
          <ac:chgData name="BUCHINGER Reinhold" userId="c224a8df-2f97-4b73-b765-a2a845517bc1" providerId="ADAL" clId="{F4964C54-D6DA-4B4B-81F2-F1290F692180}" dt="2020-03-26T08:15:39.799" v="772" actId="20577"/>
          <ac:spMkLst>
            <pc:docMk/>
            <pc:sldMk cId="2986920529" sldId="321"/>
            <ac:spMk id="2" creationId="{54DE3A2B-4234-9E48-A361-A6B42BEB7A18}"/>
          </ac:spMkLst>
        </pc:spChg>
        <pc:spChg chg="mod">
          <ac:chgData name="BUCHINGER Reinhold" userId="c224a8df-2f97-4b73-b765-a2a845517bc1" providerId="ADAL" clId="{F4964C54-D6DA-4B4B-81F2-F1290F692180}" dt="2020-03-26T08:31:50.998" v="1566" actId="14100"/>
          <ac:spMkLst>
            <pc:docMk/>
            <pc:sldMk cId="2986920529" sldId="321"/>
            <ac:spMk id="3" creationId="{99C2E7A7-61FB-734F-88E2-3355CD6352B0}"/>
          </ac:spMkLst>
        </pc:spChg>
        <pc:spChg chg="add mod">
          <ac:chgData name="BUCHINGER Reinhold" userId="c224a8df-2f97-4b73-b765-a2a845517bc1" providerId="ADAL" clId="{F4964C54-D6DA-4B4B-81F2-F1290F692180}" dt="2020-03-26T08:31:27.538" v="1563" actId="20577"/>
          <ac:spMkLst>
            <pc:docMk/>
            <pc:sldMk cId="2986920529" sldId="321"/>
            <ac:spMk id="4" creationId="{5EC120C5-8ADE-354B-8DB6-B323ACDC13CB}"/>
          </ac:spMkLst>
        </pc:spChg>
      </pc:sldChg>
      <pc:sldChg chg="modSp add modAnim">
        <pc:chgData name="BUCHINGER Reinhold" userId="c224a8df-2f97-4b73-b765-a2a845517bc1" providerId="ADAL" clId="{F4964C54-D6DA-4B4B-81F2-F1290F692180}" dt="2020-03-26T09:35:49.222" v="2674"/>
        <pc:sldMkLst>
          <pc:docMk/>
          <pc:sldMk cId="2224028398" sldId="322"/>
        </pc:sldMkLst>
        <pc:spChg chg="mod">
          <ac:chgData name="BUCHINGER Reinhold" userId="c224a8df-2f97-4b73-b765-a2a845517bc1" providerId="ADAL" clId="{F4964C54-D6DA-4B4B-81F2-F1290F692180}" dt="2020-03-26T08:22:17.611" v="1199" actId="20577"/>
          <ac:spMkLst>
            <pc:docMk/>
            <pc:sldMk cId="2224028398" sldId="322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24:48.371" v="1344" actId="1076"/>
          <ac:spMkLst>
            <pc:docMk/>
            <pc:sldMk cId="2224028398" sldId="322"/>
            <ac:spMk id="3" creationId="{51237BC6-02B4-E448-A442-FAEDB445EE4D}"/>
          </ac:spMkLst>
        </pc:spChg>
        <pc:spChg chg="mod">
          <ac:chgData name="BUCHINGER Reinhold" userId="c224a8df-2f97-4b73-b765-a2a845517bc1" providerId="ADAL" clId="{F4964C54-D6DA-4B4B-81F2-F1290F692180}" dt="2020-03-26T08:24:30.785" v="1341" actId="113"/>
          <ac:spMkLst>
            <pc:docMk/>
            <pc:sldMk cId="2224028398" sldId="322"/>
            <ac:spMk id="4" creationId="{878C4F6F-ECD4-D74D-9A5C-9B415E0CC23F}"/>
          </ac:spMkLst>
        </pc:spChg>
      </pc:sldChg>
      <pc:sldChg chg="del">
        <pc:chgData name="BUCHINGER Reinhold" userId="c224a8df-2f97-4b73-b765-a2a845517bc1" providerId="ADAL" clId="{F4964C54-D6DA-4B4B-81F2-F1290F692180}" dt="2020-03-26T07:30:39.314" v="199" actId="2696"/>
        <pc:sldMkLst>
          <pc:docMk/>
          <pc:sldMk cId="4021884210" sldId="322"/>
        </pc:sldMkLst>
      </pc:sldChg>
      <pc:sldChg chg="del">
        <pc:chgData name="BUCHINGER Reinhold" userId="c224a8df-2f97-4b73-b765-a2a845517bc1" providerId="ADAL" clId="{F4964C54-D6DA-4B4B-81F2-F1290F692180}" dt="2020-03-26T07:30:39.348" v="200" actId="2696"/>
        <pc:sldMkLst>
          <pc:docMk/>
          <pc:sldMk cId="604131152" sldId="323"/>
        </pc:sldMkLst>
      </pc:sldChg>
      <pc:sldChg chg="addSp delSp modSp add modAnim">
        <pc:chgData name="BUCHINGER Reinhold" userId="c224a8df-2f97-4b73-b765-a2a845517bc1" providerId="ADAL" clId="{F4964C54-D6DA-4B4B-81F2-F1290F692180}" dt="2020-03-26T08:39:35.932" v="1616" actId="20577"/>
        <pc:sldMkLst>
          <pc:docMk/>
          <pc:sldMk cId="1967344832" sldId="323"/>
        </pc:sldMkLst>
        <pc:spChg chg="mod">
          <ac:chgData name="BUCHINGER Reinhold" userId="c224a8df-2f97-4b73-b765-a2a845517bc1" providerId="ADAL" clId="{F4964C54-D6DA-4B4B-81F2-F1290F692180}" dt="2020-03-26T08:25:22.653" v="1370" actId="20577"/>
          <ac:spMkLst>
            <pc:docMk/>
            <pc:sldMk cId="1967344832" sldId="323"/>
            <ac:spMk id="2" creationId="{E64C32B4-2D85-2843-969A-47AEE502BAE8}"/>
          </ac:spMkLst>
        </pc:spChg>
        <pc:spChg chg="del">
          <ac:chgData name="BUCHINGER Reinhold" userId="c224a8df-2f97-4b73-b765-a2a845517bc1" providerId="ADAL" clId="{F4964C54-D6DA-4B4B-81F2-F1290F692180}" dt="2020-03-26T08:25:57.673" v="1371" actId="478"/>
          <ac:spMkLst>
            <pc:docMk/>
            <pc:sldMk cId="1967344832" sldId="323"/>
            <ac:spMk id="3" creationId="{51237BC6-02B4-E448-A442-FAEDB445EE4D}"/>
          </ac:spMkLst>
        </pc:spChg>
        <pc:spChg chg="del mod">
          <ac:chgData name="BUCHINGER Reinhold" userId="c224a8df-2f97-4b73-b765-a2a845517bc1" providerId="ADAL" clId="{F4964C54-D6DA-4B4B-81F2-F1290F692180}" dt="2020-03-26T08:28:07.043" v="1431" actId="478"/>
          <ac:spMkLst>
            <pc:docMk/>
            <pc:sldMk cId="1967344832" sldId="323"/>
            <ac:spMk id="4" creationId="{878C4F6F-ECD4-D74D-9A5C-9B415E0CC23F}"/>
          </ac:spMkLst>
        </pc:spChg>
        <pc:spChg chg="mod">
          <ac:chgData name="BUCHINGER Reinhold" userId="c224a8df-2f97-4b73-b765-a2a845517bc1" providerId="ADAL" clId="{F4964C54-D6DA-4B4B-81F2-F1290F692180}" dt="2020-03-26T08:39:09.642" v="1606" actId="1035"/>
          <ac:spMkLst>
            <pc:docMk/>
            <pc:sldMk cId="1967344832" sldId="323"/>
            <ac:spMk id="5" creationId="{C8EB4210-6F8B-2F4B-8141-A86F99EF8BAC}"/>
          </ac:spMkLst>
        </pc:spChg>
        <pc:spChg chg="add mod">
          <ac:chgData name="BUCHINGER Reinhold" userId="c224a8df-2f97-4b73-b765-a2a845517bc1" providerId="ADAL" clId="{F4964C54-D6DA-4B4B-81F2-F1290F692180}" dt="2020-03-26T08:39:35.932" v="1616" actId="20577"/>
          <ac:spMkLst>
            <pc:docMk/>
            <pc:sldMk cId="1967344832" sldId="323"/>
            <ac:spMk id="7" creationId="{E4C1759A-25BE-B14A-86DC-AE4AC2441A97}"/>
          </ac:spMkLst>
        </pc:spChg>
        <pc:spChg chg="add mod">
          <ac:chgData name="BUCHINGER Reinhold" userId="c224a8df-2f97-4b73-b765-a2a845517bc1" providerId="ADAL" clId="{F4964C54-D6DA-4B4B-81F2-F1290F692180}" dt="2020-03-26T08:39:18.547" v="1609" actId="1076"/>
          <ac:spMkLst>
            <pc:docMk/>
            <pc:sldMk cId="1967344832" sldId="323"/>
            <ac:spMk id="8" creationId="{CB3DD85C-C59B-5F4C-87CE-D7C56D18FB42}"/>
          </ac:spMkLst>
        </pc:spChg>
      </pc:sldChg>
      <pc:sldChg chg="del">
        <pc:chgData name="BUCHINGER Reinhold" userId="c224a8df-2f97-4b73-b765-a2a845517bc1" providerId="ADAL" clId="{F4964C54-D6DA-4B4B-81F2-F1290F692180}" dt="2020-03-26T07:30:39.358" v="201" actId="2696"/>
        <pc:sldMkLst>
          <pc:docMk/>
          <pc:sldMk cId="2179273738" sldId="324"/>
        </pc:sldMkLst>
      </pc:sldChg>
      <pc:sldChg chg="modSp add del">
        <pc:chgData name="BUCHINGER Reinhold" userId="c224a8df-2f97-4b73-b765-a2a845517bc1" providerId="ADAL" clId="{F4964C54-D6DA-4B4B-81F2-F1290F692180}" dt="2020-03-26T08:39:57.546" v="1617" actId="2696"/>
        <pc:sldMkLst>
          <pc:docMk/>
          <pc:sldMk cId="3111061473" sldId="324"/>
        </pc:sldMkLst>
        <pc:spChg chg="mod">
          <ac:chgData name="BUCHINGER Reinhold" userId="c224a8df-2f97-4b73-b765-a2a845517bc1" providerId="ADAL" clId="{F4964C54-D6DA-4B4B-81F2-F1290F692180}" dt="2020-03-26T08:37:41.927" v="1585" actId="20577"/>
          <ac:spMkLst>
            <pc:docMk/>
            <pc:sldMk cId="3111061473" sldId="324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386" v="202" actId="2696"/>
        <pc:sldMkLst>
          <pc:docMk/>
          <pc:sldMk cId="875886568" sldId="325"/>
        </pc:sldMkLst>
      </pc:sldChg>
      <pc:sldChg chg="modSp add del">
        <pc:chgData name="BUCHINGER Reinhold" userId="c224a8df-2f97-4b73-b765-a2a845517bc1" providerId="ADAL" clId="{F4964C54-D6DA-4B4B-81F2-F1290F692180}" dt="2020-03-26T08:39:59.300" v="1618" actId="2696"/>
        <pc:sldMkLst>
          <pc:docMk/>
          <pc:sldMk cId="1848086164" sldId="325"/>
        </pc:sldMkLst>
        <pc:spChg chg="mod">
          <ac:chgData name="BUCHINGER Reinhold" userId="c224a8df-2f97-4b73-b765-a2a845517bc1" providerId="ADAL" clId="{F4964C54-D6DA-4B4B-81F2-F1290F692180}" dt="2020-03-26T08:37:56.181" v="1591" actId="20577"/>
          <ac:spMkLst>
            <pc:docMk/>
            <pc:sldMk cId="1848086164" sldId="325"/>
            <ac:spMk id="2" creationId="{E64C32B4-2D85-2843-969A-47AEE502BAE8}"/>
          </ac:spMkLst>
        </pc:spChg>
      </pc:sldChg>
      <pc:sldChg chg="modSp add del">
        <pc:chgData name="BUCHINGER Reinhold" userId="c224a8df-2f97-4b73-b765-a2a845517bc1" providerId="ADAL" clId="{F4964C54-D6DA-4B4B-81F2-F1290F692180}" dt="2020-03-26T08:40:12.009" v="1620" actId="2696"/>
        <pc:sldMkLst>
          <pc:docMk/>
          <pc:sldMk cId="3010373880" sldId="326"/>
        </pc:sldMkLst>
        <pc:spChg chg="mod">
          <ac:chgData name="BUCHINGER Reinhold" userId="c224a8df-2f97-4b73-b765-a2a845517bc1" providerId="ADAL" clId="{F4964C54-D6DA-4B4B-81F2-F1290F692180}" dt="2020-03-26T08:38:02.785" v="1597" actId="20577"/>
          <ac:spMkLst>
            <pc:docMk/>
            <pc:sldMk cId="3010373880" sldId="326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420" v="204" actId="2696"/>
        <pc:sldMkLst>
          <pc:docMk/>
          <pc:sldMk cId="3823413045" sldId="326"/>
        </pc:sldMkLst>
      </pc:sldChg>
      <pc:sldChg chg="modSp add modAnim">
        <pc:chgData name="BUCHINGER Reinhold" userId="c224a8df-2f97-4b73-b765-a2a845517bc1" providerId="ADAL" clId="{F4964C54-D6DA-4B4B-81F2-F1290F692180}" dt="2020-03-26T09:38:02.812" v="2741" actId="1036"/>
        <pc:sldMkLst>
          <pc:docMk/>
          <pc:sldMk cId="1013206263" sldId="327"/>
        </pc:sldMkLst>
        <pc:spChg chg="mod">
          <ac:chgData name="BUCHINGER Reinhold" userId="c224a8df-2f97-4b73-b765-a2a845517bc1" providerId="ADAL" clId="{F4964C54-D6DA-4B4B-81F2-F1290F692180}" dt="2020-03-26T08:40:22.904" v="1631" actId="20577"/>
          <ac:spMkLst>
            <pc:docMk/>
            <pc:sldMk cId="1013206263" sldId="327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38:02.812" v="2741" actId="1036"/>
          <ac:spMkLst>
            <pc:docMk/>
            <pc:sldMk cId="1013206263" sldId="327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37:57.153" v="2731" actId="20577"/>
          <ac:spMkLst>
            <pc:docMk/>
            <pc:sldMk cId="1013206263" sldId="327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45" v="205" actId="2696"/>
        <pc:sldMkLst>
          <pc:docMk/>
          <pc:sldMk cId="2197774646" sldId="327"/>
        </pc:sldMkLst>
      </pc:sldChg>
      <pc:sldChg chg="modSp add modAnim">
        <pc:chgData name="BUCHINGER Reinhold" userId="c224a8df-2f97-4b73-b765-a2a845517bc1" providerId="ADAL" clId="{F4964C54-D6DA-4B4B-81F2-F1290F692180}" dt="2020-03-26T09:18:52.925" v="2059" actId="20577"/>
        <pc:sldMkLst>
          <pc:docMk/>
          <pc:sldMk cId="2565043915" sldId="328"/>
        </pc:sldMkLst>
        <pc:spChg chg="mod">
          <ac:chgData name="BUCHINGER Reinhold" userId="c224a8df-2f97-4b73-b765-a2a845517bc1" providerId="ADAL" clId="{F4964C54-D6DA-4B4B-81F2-F1290F692180}" dt="2020-03-26T08:44:49.800" v="1828" actId="20577"/>
          <ac:spMkLst>
            <pc:docMk/>
            <pc:sldMk cId="2565043915" sldId="328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17:29.582" v="1897" actId="14100"/>
          <ac:spMkLst>
            <pc:docMk/>
            <pc:sldMk cId="2565043915" sldId="328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18:52.925" v="2059" actId="20577"/>
          <ac:spMkLst>
            <pc:docMk/>
            <pc:sldMk cId="2565043915" sldId="328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68" v="206" actId="2696"/>
        <pc:sldMkLst>
          <pc:docMk/>
          <pc:sldMk cId="1960982234" sldId="329"/>
        </pc:sldMkLst>
      </pc:sldChg>
      <pc:sldChg chg="modSp add modAnim">
        <pc:chgData name="BUCHINGER Reinhold" userId="c224a8df-2f97-4b73-b765-a2a845517bc1" providerId="ADAL" clId="{F4964C54-D6DA-4B4B-81F2-F1290F692180}" dt="2020-03-26T09:29:42.717" v="2623" actId="20577"/>
        <pc:sldMkLst>
          <pc:docMk/>
          <pc:sldMk cId="3191325953" sldId="329"/>
        </pc:sldMkLst>
        <pc:spChg chg="mod">
          <ac:chgData name="BUCHINGER Reinhold" userId="c224a8df-2f97-4b73-b765-a2a845517bc1" providerId="ADAL" clId="{F4964C54-D6DA-4B4B-81F2-F1290F692180}" dt="2020-03-26T09:19:15.384" v="2065" actId="20577"/>
          <ac:spMkLst>
            <pc:docMk/>
            <pc:sldMk cId="3191325953" sldId="329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29:42.717" v="2623" actId="20577"/>
          <ac:spMkLst>
            <pc:docMk/>
            <pc:sldMk cId="3191325953" sldId="329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27:53.181" v="2617" actId="20577"/>
          <ac:spMkLst>
            <pc:docMk/>
            <pc:sldMk cId="3191325953" sldId="329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80" v="207" actId="2696"/>
        <pc:sldMkLst>
          <pc:docMk/>
          <pc:sldMk cId="588815919" sldId="330"/>
        </pc:sldMkLst>
      </pc:sldChg>
      <pc:sldChg chg="addSp delSp modSp add delAnim modAnim">
        <pc:chgData name="BUCHINGER Reinhold" userId="c224a8df-2f97-4b73-b765-a2a845517bc1" providerId="ADAL" clId="{F4964C54-D6DA-4B4B-81F2-F1290F692180}" dt="2020-03-26T09:34:00.529" v="2651" actId="1076"/>
        <pc:sldMkLst>
          <pc:docMk/>
          <pc:sldMk cId="3141629514" sldId="330"/>
        </pc:sldMkLst>
        <pc:spChg chg="mod">
          <ac:chgData name="BUCHINGER Reinhold" userId="c224a8df-2f97-4b73-b765-a2a845517bc1" providerId="ADAL" clId="{F4964C54-D6DA-4B4B-81F2-F1290F692180}" dt="2020-03-26T09:31:35.884" v="2648" actId="20577"/>
          <ac:spMkLst>
            <pc:docMk/>
            <pc:sldMk cId="3141629514" sldId="330"/>
            <ac:spMk id="3" creationId="{4CBFA525-45DD-5340-96C1-6FBDFFE50B83}"/>
          </ac:spMkLst>
        </pc:spChg>
        <pc:spChg chg="del mod">
          <ac:chgData name="BUCHINGER Reinhold" userId="c224a8df-2f97-4b73-b765-a2a845517bc1" providerId="ADAL" clId="{F4964C54-D6DA-4B4B-81F2-F1290F692180}" dt="2020-03-26T09:31:08.643" v="2640" actId="478"/>
          <ac:spMkLst>
            <pc:docMk/>
            <pc:sldMk cId="3141629514" sldId="330"/>
            <ac:spMk id="4" creationId="{8EFB60D3-750F-F14D-AFCD-6456FC5E1F5C}"/>
          </ac:spMkLst>
        </pc:spChg>
        <pc:spChg chg="del">
          <ac:chgData name="BUCHINGER Reinhold" userId="c224a8df-2f97-4b73-b765-a2a845517bc1" providerId="ADAL" clId="{F4964C54-D6DA-4B4B-81F2-F1290F692180}" dt="2020-03-26T09:31:04.060" v="2637" actId="478"/>
          <ac:spMkLst>
            <pc:docMk/>
            <pc:sldMk cId="3141629514" sldId="330"/>
            <ac:spMk id="6" creationId="{76DC219E-E1DD-AC4D-958C-39F3EB37DA2B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9:34:00.529" v="2651" actId="1076"/>
          <ac:picMkLst>
            <pc:docMk/>
            <pc:sldMk cId="3141629514" sldId="330"/>
            <ac:picMk id="9" creationId="{48B442F2-0A86-EE4B-A849-1149368D2329}"/>
          </ac:picMkLst>
        </pc:picChg>
        <pc:picChg chg="del">
          <ac:chgData name="BUCHINGER Reinhold" userId="c224a8df-2f97-4b73-b765-a2a845517bc1" providerId="ADAL" clId="{F4964C54-D6DA-4B4B-81F2-F1290F692180}" dt="2020-03-26T09:31:26.670" v="2642" actId="478"/>
          <ac:picMkLst>
            <pc:docMk/>
            <pc:sldMk cId="3141629514" sldId="330"/>
            <ac:picMk id="12" creationId="{B2116478-3199-BB4F-A0DE-850D5BDDA3D3}"/>
          </ac:picMkLst>
        </pc:picChg>
      </pc:sldChg>
      <pc:sldChg chg="del">
        <pc:chgData name="BUCHINGER Reinhold" userId="c224a8df-2f97-4b73-b765-a2a845517bc1" providerId="ADAL" clId="{F4964C54-D6DA-4B4B-81F2-F1290F692180}" dt="2020-03-26T07:30:39.506" v="208" actId="2696"/>
        <pc:sldMkLst>
          <pc:docMk/>
          <pc:sldMk cId="2059362199" sldId="331"/>
        </pc:sldMkLst>
      </pc:sldChg>
      <pc:sldChg chg="del">
        <pc:chgData name="BUCHINGER Reinhold" userId="c224a8df-2f97-4b73-b765-a2a845517bc1" providerId="ADAL" clId="{F4964C54-D6DA-4B4B-81F2-F1290F692180}" dt="2020-03-26T07:30:39.520" v="209" actId="2696"/>
        <pc:sldMkLst>
          <pc:docMk/>
          <pc:sldMk cId="558621382" sldId="332"/>
        </pc:sldMkLst>
      </pc:sldChg>
      <pc:sldChg chg="del">
        <pc:chgData name="BUCHINGER Reinhold" userId="c224a8df-2f97-4b73-b765-a2a845517bc1" providerId="ADAL" clId="{F4964C54-D6DA-4B4B-81F2-F1290F692180}" dt="2020-03-26T07:30:39.533" v="210" actId="2696"/>
        <pc:sldMkLst>
          <pc:docMk/>
          <pc:sldMk cId="1812656036" sldId="333"/>
        </pc:sldMkLst>
      </pc:sldChg>
      <pc:sldChg chg="del">
        <pc:chgData name="BUCHINGER Reinhold" userId="c224a8df-2f97-4b73-b765-a2a845517bc1" providerId="ADAL" clId="{F4964C54-D6DA-4B4B-81F2-F1290F692180}" dt="2020-03-26T07:30:39.546" v="211" actId="2696"/>
        <pc:sldMkLst>
          <pc:docMk/>
          <pc:sldMk cId="227512334" sldId="334"/>
        </pc:sldMkLst>
      </pc:sldChg>
      <pc:sldChg chg="del">
        <pc:chgData name="BUCHINGER Reinhold" userId="c224a8df-2f97-4b73-b765-a2a845517bc1" providerId="ADAL" clId="{F4964C54-D6DA-4B4B-81F2-F1290F692180}" dt="2020-03-26T07:30:39.560" v="212" actId="2696"/>
        <pc:sldMkLst>
          <pc:docMk/>
          <pc:sldMk cId="1440153747" sldId="335"/>
        </pc:sldMkLst>
      </pc:sldChg>
      <pc:sldChg chg="del">
        <pc:chgData name="BUCHINGER Reinhold" userId="c224a8df-2f97-4b73-b765-a2a845517bc1" providerId="ADAL" clId="{F4964C54-D6DA-4B4B-81F2-F1290F692180}" dt="2020-03-26T07:30:39.573" v="213" actId="2696"/>
        <pc:sldMkLst>
          <pc:docMk/>
          <pc:sldMk cId="3686335097" sldId="336"/>
        </pc:sldMkLst>
      </pc:sldChg>
      <pc:sldChg chg="del">
        <pc:chgData name="BUCHINGER Reinhold" userId="c224a8df-2f97-4b73-b765-a2a845517bc1" providerId="ADAL" clId="{F4964C54-D6DA-4B4B-81F2-F1290F692180}" dt="2020-03-26T07:30:39.585" v="214" actId="2696"/>
        <pc:sldMkLst>
          <pc:docMk/>
          <pc:sldMk cId="597026373" sldId="337"/>
        </pc:sldMkLst>
      </pc:sldChg>
      <pc:sldChg chg="del">
        <pc:chgData name="BUCHINGER Reinhold" userId="c224a8df-2f97-4b73-b765-a2a845517bc1" providerId="ADAL" clId="{F4964C54-D6DA-4B4B-81F2-F1290F692180}" dt="2020-03-26T07:30:39.603" v="215" actId="2696"/>
        <pc:sldMkLst>
          <pc:docMk/>
          <pc:sldMk cId="3442894691" sldId="33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042FFB-A7EE-4C43-BBC1-290730BCAEE2}" type="datetimeFigureOut">
              <a:rPr lang="de-DE"/>
              <a:pPr>
                <a:defRPr/>
              </a:pPr>
              <a:t>24.04.24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28CDF83-0DFB-41D4-BC01-2AFF8CD651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39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235ED-D37B-4D05-8FC0-A95349EF6938}" type="datetimeFigureOut">
              <a:rPr lang="de-AT" smtClean="0"/>
              <a:t>24.04.24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6874-912D-42A0-98B9-67FBD5D8754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56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2020-11-01 (BUC): </a:t>
            </a:r>
            <a:r>
              <a:rPr lang="en-US" dirty="0" err="1"/>
              <a:t>initiale</a:t>
            </a:r>
            <a:r>
              <a:rPr lang="en-US" dirty="0"/>
              <a:t> Version</a:t>
            </a:r>
          </a:p>
          <a:p>
            <a:endParaRPr lang="en-US" dirty="0"/>
          </a:p>
          <a:p>
            <a:r>
              <a:rPr lang="en-US" dirty="0" err="1"/>
              <a:t>Basierend</a:t>
            </a:r>
            <a:r>
              <a:rPr lang="en-US" dirty="0"/>
              <a:t> auf https://</a:t>
            </a:r>
            <a:r>
              <a:rPr lang="en-US" dirty="0" err="1"/>
              <a:t>www.git-scm.com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8975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5798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198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882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39310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378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giphy.com</a:t>
            </a:r>
            <a:r>
              <a:rPr lang="de-DE" dirty="0"/>
              <a:t>/</a:t>
            </a:r>
            <a:r>
              <a:rPr lang="de-DE" dirty="0" err="1"/>
              <a:t>gifs</a:t>
            </a:r>
            <a:r>
              <a:rPr lang="de-DE" dirty="0"/>
              <a:t>/storybots-netflix-season-2-1zR9J9GEmT9IrTTnnb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273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</a:t>
            </a:r>
            <a:r>
              <a:rPr lang="de-DE" dirty="0" err="1"/>
              <a:t>www.git-scm.com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/en/v2/Getting-Started-What-is-Git%3F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52729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</a:t>
            </a:r>
            <a:r>
              <a:rPr lang="de-DE" dirty="0" err="1"/>
              <a:t>www.git-scm.com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/en/v2/</a:t>
            </a:r>
            <a:r>
              <a:rPr lang="de-DE" dirty="0" err="1"/>
              <a:t>Git</a:t>
            </a:r>
            <a:r>
              <a:rPr lang="de-DE" dirty="0"/>
              <a:t>-Basics-</a:t>
            </a:r>
            <a:r>
              <a:rPr lang="de-DE" dirty="0" err="1"/>
              <a:t>Viewing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-Commit-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3055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giphy.com</a:t>
            </a:r>
            <a:r>
              <a:rPr lang="de-DE" dirty="0"/>
              <a:t>/</a:t>
            </a:r>
            <a:r>
              <a:rPr lang="de-DE" dirty="0" err="1"/>
              <a:t>gifs</a:t>
            </a:r>
            <a:r>
              <a:rPr lang="de-DE" dirty="0"/>
              <a:t>/kimsconvenience-cbc-kims-convenience-110-Yj7PkxGonT9h3maOPq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771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20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4192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"</a:t>
            </a:r>
            <a:r>
              <a:rPr lang="de-AT" dirty="0"/>
              <a:t>At </a:t>
            </a:r>
            <a:r>
              <a:rPr lang="de-AT" dirty="0" err="1"/>
              <a:t>this</a:t>
            </a:r>
            <a:r>
              <a:rPr lang="de-AT" dirty="0"/>
              <a:t> </a:t>
            </a:r>
            <a:r>
              <a:rPr lang="de-AT" dirty="0" err="1"/>
              <a:t>point</a:t>
            </a:r>
            <a:r>
              <a:rPr lang="de-AT" dirty="0"/>
              <a:t>,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project</a:t>
            </a:r>
            <a:r>
              <a:rPr lang="de-AT" dirty="0"/>
              <a:t> </a:t>
            </a:r>
            <a:r>
              <a:rPr lang="de-AT" dirty="0" err="1"/>
              <a:t>working</a:t>
            </a:r>
            <a:r>
              <a:rPr lang="de-AT" dirty="0"/>
              <a:t> </a:t>
            </a:r>
            <a:r>
              <a:rPr lang="de-AT" dirty="0" err="1"/>
              <a:t>directory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exactly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way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was </a:t>
            </a:r>
            <a:r>
              <a:rPr lang="de-AT" dirty="0" err="1"/>
              <a:t>before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started</a:t>
            </a:r>
            <a:r>
              <a:rPr lang="de-AT" dirty="0"/>
              <a:t> </a:t>
            </a:r>
            <a:r>
              <a:rPr lang="de-AT" dirty="0" err="1"/>
              <a:t>working</a:t>
            </a:r>
            <a:r>
              <a:rPr lang="de-AT" dirty="0"/>
              <a:t> on </a:t>
            </a:r>
            <a:r>
              <a:rPr lang="de-AT" dirty="0" err="1"/>
              <a:t>issue</a:t>
            </a:r>
            <a:r>
              <a:rPr lang="de-AT" dirty="0"/>
              <a:t> #53,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concentrate</a:t>
            </a:r>
            <a:r>
              <a:rPr lang="de-AT" dirty="0"/>
              <a:t> on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hotfix</a:t>
            </a:r>
            <a:r>
              <a:rPr lang="de-AT" dirty="0"/>
              <a:t>. This </a:t>
            </a:r>
            <a:r>
              <a:rPr lang="de-AT" dirty="0" err="1"/>
              <a:t>is</a:t>
            </a:r>
            <a:r>
              <a:rPr lang="de-AT" dirty="0"/>
              <a:t> an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point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remember</a:t>
            </a:r>
            <a:r>
              <a:rPr lang="de-AT" dirty="0"/>
              <a:t>: </a:t>
            </a:r>
            <a:r>
              <a:rPr lang="de-AT" dirty="0" err="1"/>
              <a:t>when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switch</a:t>
            </a:r>
            <a:r>
              <a:rPr lang="de-AT" dirty="0"/>
              <a:t> </a:t>
            </a:r>
            <a:r>
              <a:rPr lang="de-AT" dirty="0" err="1"/>
              <a:t>branches</a:t>
            </a:r>
            <a:r>
              <a:rPr lang="de-AT" dirty="0"/>
              <a:t>, </a:t>
            </a:r>
            <a:r>
              <a:rPr lang="de-AT" dirty="0" err="1"/>
              <a:t>Git</a:t>
            </a:r>
            <a:r>
              <a:rPr lang="de-AT" dirty="0"/>
              <a:t> </a:t>
            </a:r>
            <a:r>
              <a:rPr lang="de-AT" dirty="0" err="1"/>
              <a:t>resets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working</a:t>
            </a:r>
            <a:r>
              <a:rPr lang="de-AT" dirty="0"/>
              <a:t> </a:t>
            </a:r>
            <a:r>
              <a:rPr lang="de-AT" dirty="0" err="1"/>
              <a:t>directory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look</a:t>
            </a:r>
            <a:r>
              <a:rPr lang="de-AT" dirty="0"/>
              <a:t> like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did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last time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committed</a:t>
            </a:r>
            <a:r>
              <a:rPr lang="de-AT" dirty="0"/>
              <a:t> on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branch</a:t>
            </a:r>
            <a:r>
              <a:rPr lang="de-AT" dirty="0"/>
              <a:t>.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adds</a:t>
            </a:r>
            <a:r>
              <a:rPr lang="de-AT" dirty="0"/>
              <a:t>, </a:t>
            </a:r>
            <a:r>
              <a:rPr lang="de-AT" dirty="0" err="1"/>
              <a:t>removes</a:t>
            </a:r>
            <a:r>
              <a:rPr lang="de-AT" dirty="0"/>
              <a:t>,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modifies</a:t>
            </a:r>
            <a:r>
              <a:rPr lang="de-AT" dirty="0"/>
              <a:t> </a:t>
            </a:r>
            <a:r>
              <a:rPr lang="de-AT" dirty="0" err="1"/>
              <a:t>files</a:t>
            </a:r>
            <a:r>
              <a:rPr lang="de-AT" dirty="0"/>
              <a:t> </a:t>
            </a:r>
            <a:r>
              <a:rPr lang="de-AT" dirty="0" err="1"/>
              <a:t>automatically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sure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working</a:t>
            </a:r>
            <a:r>
              <a:rPr lang="de-AT" dirty="0"/>
              <a:t> </a:t>
            </a:r>
            <a:r>
              <a:rPr lang="de-AT" dirty="0" err="1"/>
              <a:t>copy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branch</a:t>
            </a:r>
            <a:r>
              <a:rPr lang="de-AT" dirty="0"/>
              <a:t> </a:t>
            </a:r>
            <a:r>
              <a:rPr lang="de-AT" dirty="0" err="1"/>
              <a:t>looked</a:t>
            </a:r>
            <a:r>
              <a:rPr lang="de-AT" dirty="0"/>
              <a:t> like on </a:t>
            </a:r>
            <a:r>
              <a:rPr lang="de-AT" dirty="0" err="1"/>
              <a:t>your</a:t>
            </a:r>
            <a:r>
              <a:rPr lang="de-AT" dirty="0"/>
              <a:t> last </a:t>
            </a:r>
            <a:r>
              <a:rPr lang="de-AT" dirty="0" err="1"/>
              <a:t>commit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it."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5598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6426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663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190817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91678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188913"/>
            <a:ext cx="1903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1511300" cy="154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39752" y="5013176"/>
            <a:ext cx="6478541" cy="35853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de-DE" altLang="de-DE" noProof="0" dirty="0"/>
              <a:t>Untertitel oder Name des/der Vortragenden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39752" y="4293096"/>
            <a:ext cx="6479418" cy="558006"/>
          </a:xfrm>
          <a:prstGeom prst="rect">
            <a:avLst/>
          </a:prstGeom>
        </p:spPr>
        <p:txBody>
          <a:bodyPr/>
          <a:lstStyle>
            <a:lvl1pPr algn="l">
              <a:defRPr sz="3800" b="1">
                <a:solidFill>
                  <a:srgbClr val="E63A1E"/>
                </a:solidFill>
              </a:defRPr>
            </a:lvl1pPr>
          </a:lstStyle>
          <a:p>
            <a:pPr lvl="0"/>
            <a:r>
              <a:rPr lang="de-DE" altLang="de-DE" noProof="0" dirty="0"/>
              <a:t>Präsentations-Titel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2C5A611B-4140-4F85-8A4D-BAA5E7583BE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339752" y="5805488"/>
            <a:ext cx="48942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Mechatronik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Informationstechnologie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Fachschule für Informationstechnik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610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76672"/>
            <a:ext cx="7886700" cy="853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916832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740744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916832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740744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89177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7529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311" y="620688"/>
            <a:ext cx="8289169" cy="6204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95936" y="1916832"/>
            <a:ext cx="4460793" cy="46836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56532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87325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8262986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57606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E6381D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4382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3539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33AEFE6-B173-48F0-9ED9-8C83838E9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20977">
            <a:off x="3231878" y="43253"/>
            <a:ext cx="4703609" cy="6442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1601505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Allgemein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Allgemein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849457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05BBC9-B72A-4EFD-BDDA-2CA3750CA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8520" y="4797152"/>
            <a:ext cx="9144000" cy="22816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25641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Mechatronik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ME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197778047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97649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IT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IT</a:t>
            </a:r>
            <a:endParaRPr lang="de-AT" sz="3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F1B544-D947-481E-B8DA-81FA2FB5A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2536" y="5244969"/>
            <a:ext cx="9144000" cy="16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332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564904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FS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FS</a:t>
            </a:r>
            <a:endParaRPr lang="de-AT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BB172B-0785-487B-BF86-DE0E9675A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2080" y="4480668"/>
            <a:ext cx="3185589" cy="23799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0A03E9-29E6-4516-A3E0-ACE9465960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599" y="4480668"/>
            <a:ext cx="2756223" cy="23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435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 und 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548680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9056D6-1373-4370-9956-DB8E1E4BC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1484784"/>
            <a:ext cx="700877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574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844824"/>
            <a:ext cx="7886700" cy="27176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531724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476672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2600" y="1773238"/>
            <a:ext cx="4129088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64088" y="1773238"/>
            <a:ext cx="4129087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021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>
            <a:alpha val="9803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platzhalter 3"/>
          <p:cNvSpPr>
            <a:spLocks noGrp="1"/>
          </p:cNvSpPr>
          <p:nvPr>
            <p:ph type="body" idx="1"/>
          </p:nvPr>
        </p:nvSpPr>
        <p:spPr bwMode="auto">
          <a:xfrm>
            <a:off x="539750" y="1898650"/>
            <a:ext cx="8243888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Mastertextformat bearbeien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  <a:endParaRPr lang="de-DE" altLang="de-DE"/>
          </a:p>
        </p:txBody>
      </p:sp>
      <p:pic>
        <p:nvPicPr>
          <p:cNvPr id="1028" name="Bild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60338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eck 11"/>
          <p:cNvSpPr/>
          <p:nvPr userDrawn="1"/>
        </p:nvSpPr>
        <p:spPr>
          <a:xfrm>
            <a:off x="-7938" y="0"/>
            <a:ext cx="360363" cy="2160588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30" name="Titelplatzhalter 6"/>
          <p:cNvSpPr>
            <a:spLocks noGrp="1"/>
          </p:cNvSpPr>
          <p:nvPr>
            <p:ph type="title"/>
          </p:nvPr>
        </p:nvSpPr>
        <p:spPr bwMode="auto">
          <a:xfrm>
            <a:off x="539750" y="548680"/>
            <a:ext cx="727261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Mastertitelformat bearbeiten</a:t>
            </a:r>
            <a:endParaRPr lang="de-DE" alt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8789988" y="4697413"/>
            <a:ext cx="360362" cy="2160587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8693150" y="6496050"/>
            <a:ext cx="55880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882E5071-1FE0-4B5A-94B7-5E6B3EC9DFE3}" type="slidenum">
              <a:rPr lang="en-GB" altLang="de-DE" sz="1400" smtClean="0">
                <a:solidFill>
                  <a:schemeClr val="bg1"/>
                </a:solidFill>
                <a:latin typeface="Trebuchet MS" charset="0"/>
              </a:rPr>
              <a:pPr algn="ctr" eaLnBrk="1" hangingPunct="1">
                <a:defRPr/>
              </a:pPr>
              <a:t>‹Nr.›</a:t>
            </a:fld>
            <a:endParaRPr lang="en-GB" altLang="de-DE" sz="1200" dirty="0">
              <a:solidFill>
                <a:schemeClr val="bg1"/>
              </a:solidFill>
              <a:latin typeface="Trebuchet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6" r:id="rId2"/>
    <p:sldLayoutId id="2147483867" r:id="rId3"/>
    <p:sldLayoutId id="2147483870" r:id="rId4"/>
    <p:sldLayoutId id="2147483868" r:id="rId5"/>
    <p:sldLayoutId id="2147483869" r:id="rId6"/>
    <p:sldLayoutId id="2147483860" r:id="rId7"/>
    <p:sldLayoutId id="2147483857" r:id="rId8"/>
    <p:sldLayoutId id="2147483858" r:id="rId9"/>
    <p:sldLayoutId id="2147483859" r:id="rId10"/>
    <p:sldLayoutId id="2147483861" r:id="rId11"/>
    <p:sldLayoutId id="2147483862" r:id="rId12"/>
    <p:sldLayoutId id="2147483863" r:id="rId13"/>
  </p:sldLayoutIdLst>
  <p:transition spd="slow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400" kern="1200">
          <a:solidFill>
            <a:srgbClr val="0D0D0D"/>
          </a:solidFill>
          <a:latin typeface="+mn-lt"/>
          <a:ea typeface="+mn-ea"/>
          <a:cs typeface="+mn-cs"/>
        </a:defRPr>
      </a:lvl1pPr>
      <a:lvl2pPr marL="446088" indent="-179388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200" kern="1200">
          <a:solidFill>
            <a:srgbClr val="0D0D0D"/>
          </a:solidFill>
          <a:latin typeface="+mn-lt"/>
          <a:ea typeface="+mn-ea"/>
          <a:cs typeface="+mn-cs"/>
        </a:defRPr>
      </a:lvl2pPr>
      <a:lvl3pPr marL="625475" indent="-177800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000" kern="1200">
          <a:solidFill>
            <a:srgbClr val="0D0D0D"/>
          </a:solidFill>
          <a:latin typeface="+mn-lt"/>
          <a:ea typeface="+mn-ea"/>
          <a:cs typeface="+mn-cs"/>
        </a:defRPr>
      </a:lvl3pPr>
      <a:lvl4pPr marL="804863" indent="-131763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4pPr>
      <a:lvl5pPr marL="984250" indent="-166688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" TargetMode="External"/><Relationship Id="rId2" Type="http://schemas.openxmlformats.org/officeDocument/2006/relationships/hyperlink" Target="https://git-scm.com/book/en/v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git/tutorial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-scm.com/docs/git-lo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855F2D-6E55-FF46-A8BB-2D47A3C12DCA}"/>
              </a:ext>
            </a:extLst>
          </p:cNvPr>
          <p:cNvSpPr txBox="1"/>
          <p:nvPr/>
        </p:nvSpPr>
        <p:spPr>
          <a:xfrm>
            <a:off x="2707574" y="6020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EEF066-41AA-264E-B5DC-C6CED36067AC}"/>
              </a:ext>
            </a:extLst>
          </p:cNvPr>
          <p:cNvSpPr txBox="1"/>
          <p:nvPr/>
        </p:nvSpPr>
        <p:spPr>
          <a:xfrm>
            <a:off x="2959094" y="3212976"/>
            <a:ext cx="6184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git</a:t>
            </a:r>
            <a:endParaRPr lang="de-DE" sz="3000" b="1" dirty="0">
              <a:solidFill>
                <a:srgbClr val="E6381D"/>
              </a:solidFill>
              <a:latin typeface="+mj-lt"/>
              <a:ea typeface="+mj-ea"/>
              <a:cs typeface="+mj-cs"/>
            </a:endParaRPr>
          </a:p>
          <a:p>
            <a:r>
              <a:rPr lang="de-DE" sz="3000" b="1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history</a:t>
            </a:r>
            <a:r>
              <a:rPr lang="de-DE" sz="30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de-DE" sz="3000" b="1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branches</a:t>
            </a:r>
            <a:endParaRPr lang="de-DE" sz="3000" b="1" dirty="0">
              <a:solidFill>
                <a:srgbClr val="E6381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2A08B9-4BF7-3945-A9A0-0A9C636AFDE6}"/>
              </a:ext>
            </a:extLst>
          </p:cNvPr>
          <p:cNvSpPr txBox="1"/>
          <p:nvPr/>
        </p:nvSpPr>
        <p:spPr>
          <a:xfrm>
            <a:off x="5950625" y="4695527"/>
            <a:ext cx="319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DI Reinhold Buchinger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F37CC5E-EC45-FD4B-B5DC-AC7BC03BCDAC}"/>
              </a:ext>
            </a:extLst>
          </p:cNvPr>
          <p:cNvSpPr/>
          <p:nvPr/>
        </p:nvSpPr>
        <p:spPr>
          <a:xfrm>
            <a:off x="4726324" y="5157192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Creative</a:t>
            </a:r>
            <a:r>
              <a:rPr lang="de-AT" sz="1600" dirty="0"/>
              <a:t> </a:t>
            </a:r>
            <a:r>
              <a:rPr lang="de-AT" sz="16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Commons</a:t>
            </a:r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-Lizenz CC BY-NC-SA 4.0 AT.</a:t>
            </a:r>
          </a:p>
        </p:txBody>
      </p:sp>
    </p:spTree>
    <p:extLst>
      <p:ext uri="{BB962C8B-B14F-4D97-AF65-F5344CB8AC3E}">
        <p14:creationId xmlns:p14="http://schemas.microsoft.com/office/powerpoint/2010/main" val="8623016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C76F8-D497-744F-9457-D1363124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D1E982-D0F6-8545-A6BC-E1C61474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Team möchte parallel an unterschiedlichen Features arbeiten, ohne sich ständig in die Quere zu kommen.</a:t>
            </a:r>
          </a:p>
          <a:p>
            <a:r>
              <a:rPr lang="de-DE" dirty="0"/>
              <a:t>Man entwickelt ein neues Feature und ist mitten im Entwickeln. Das Programm ist gerade nicht lauffähig. Plötzlich meldet sich der Kunde mit einem kritischen Bug, der dringend behoben werden muss.</a:t>
            </a:r>
          </a:p>
          <a:p>
            <a:r>
              <a:rPr lang="de-DE" dirty="0"/>
              <a:t>Man hat eine Idee, wie eine Lösung </a:t>
            </a:r>
            <a:r>
              <a:rPr lang="de-DE" dirty="0" err="1"/>
              <a:t>evt</a:t>
            </a:r>
            <a:r>
              <a:rPr lang="de-DE" dirty="0"/>
              <a:t>. verbessert werden kann. Man will es gerne ausprobieren, sich aber den aktuellen Status nicht zerstören.</a:t>
            </a:r>
          </a:p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5999949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2607C-AA92-6245-A1D9-7B42F074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&amp; </a:t>
            </a:r>
            <a:r>
              <a:rPr lang="de-DE" dirty="0" err="1"/>
              <a:t>Parents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57046F-7E99-6B4E-8EB8-4BBE0AFA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Jeder Commit (bis auf den ersten) speichert auch einen Pointer, der auf den vorherigen Commit verweist.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CB8830-D8CD-BB49-9737-A41E89F2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396317"/>
            <a:ext cx="8028384" cy="2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457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68C243-36AA-6C4B-90EA-CDD54FE1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432AF-7BB9-F046-9041-49F9C77D9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b="1" dirty="0" err="1"/>
              <a:t>Branch</a:t>
            </a:r>
            <a:r>
              <a:rPr lang="de-DE" b="1" dirty="0"/>
              <a:t> </a:t>
            </a:r>
            <a:r>
              <a:rPr lang="de-DE" dirty="0"/>
              <a:t>ist ein beweglicher Pointer zu einem Commit.</a:t>
            </a:r>
          </a:p>
          <a:p>
            <a:r>
              <a:rPr lang="de-DE" dirty="0"/>
              <a:t>Der Name des Default-</a:t>
            </a:r>
            <a:r>
              <a:rPr lang="de-DE" dirty="0" err="1"/>
              <a:t>Branch</a:t>
            </a:r>
            <a:r>
              <a:rPr lang="de-DE" dirty="0"/>
              <a:t> ist </a:t>
            </a:r>
            <a:r>
              <a:rPr lang="de-DE" b="1" dirty="0" err="1"/>
              <a:t>master</a:t>
            </a:r>
            <a:r>
              <a:rPr lang="de-DE" dirty="0"/>
              <a:t>.</a:t>
            </a:r>
          </a:p>
          <a:p>
            <a:r>
              <a:rPr lang="de-DE" dirty="0"/>
              <a:t>Mit jedem neuen Commit wandert auch der Pointer weiter.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394E6D-9EF6-A142-A320-DF40E7FEC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0488"/>
          <a:stretch/>
        </p:blipFill>
        <p:spPr>
          <a:xfrm>
            <a:off x="683568" y="3645024"/>
            <a:ext cx="7329760" cy="17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873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497FB-85D4-8543-9A48-5694ADBE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Anmerkung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2BA315-B9F6-5D4A-A2B6-C2569F15C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Der Default-</a:t>
            </a:r>
            <a:r>
              <a:rPr lang="de-DE" dirty="0" err="1"/>
              <a:t>Branch</a:t>
            </a:r>
            <a:r>
              <a:rPr lang="de-DE" dirty="0"/>
              <a:t> heißt aktuell </a:t>
            </a:r>
            <a:r>
              <a:rPr lang="de-DE" b="1" dirty="0" err="1"/>
              <a:t>main</a:t>
            </a:r>
            <a:r>
              <a:rPr lang="de-DE" dirty="0"/>
              <a:t> (und nicht mehr </a:t>
            </a:r>
            <a:r>
              <a:rPr lang="de-DE" b="1" dirty="0" err="1"/>
              <a:t>master</a:t>
            </a:r>
            <a:r>
              <a:rPr lang="de-DE" dirty="0"/>
              <a:t>). Die Folien müssen noch entsprechend umgebaut werden.</a:t>
            </a:r>
          </a:p>
        </p:txBody>
      </p:sp>
    </p:spTree>
    <p:extLst>
      <p:ext uri="{BB962C8B-B14F-4D97-AF65-F5344CB8AC3E}">
        <p14:creationId xmlns:p14="http://schemas.microsoft.com/office/powerpoint/2010/main" val="309986568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D88A28-5F9F-AC4B-B258-6371B1B9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9214C7-7771-3343-88B0-51A029BBD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864096"/>
          </a:xfrm>
        </p:spPr>
        <p:txBody>
          <a:bodyPr/>
          <a:lstStyle/>
          <a:p>
            <a:r>
              <a:rPr lang="de-DE" dirty="0"/>
              <a:t>Mit dem Befehl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dirty="0"/>
              <a:t>erzeugt man einen neuen </a:t>
            </a:r>
            <a:r>
              <a:rPr lang="de-DE" dirty="0" err="1"/>
              <a:t>Branch</a:t>
            </a:r>
            <a:r>
              <a:rPr lang="de-DE" dirty="0"/>
              <a:t> ("Pointer").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32305EE-CF22-1849-83A7-1122BFC8BDE3}"/>
              </a:ext>
            </a:extLst>
          </p:cNvPr>
          <p:cNvSpPr txBox="1"/>
          <p:nvPr/>
        </p:nvSpPr>
        <p:spPr>
          <a:xfrm>
            <a:off x="784732" y="2967335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testing</a:t>
            </a:r>
            <a:endParaRPr lang="de-DE" sz="24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4258569-6A83-9346-AA63-B29E8829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3" y="3615407"/>
            <a:ext cx="7092280" cy="29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3376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A7F4A-1E6A-B844-BF1F-25967DB5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E202A6-39D9-3D4D-862E-CB0CBEE6B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weiß </a:t>
            </a:r>
            <a:r>
              <a:rPr lang="de-DE" dirty="0" err="1"/>
              <a:t>git</a:t>
            </a:r>
            <a:r>
              <a:rPr lang="de-DE" dirty="0"/>
              <a:t>, mit welchem </a:t>
            </a:r>
            <a:r>
              <a:rPr lang="de-DE" dirty="0" err="1"/>
              <a:t>Branch</a:t>
            </a:r>
            <a:r>
              <a:rPr lang="de-DE" dirty="0"/>
              <a:t> wir gerade arbeiten?</a:t>
            </a:r>
          </a:p>
          <a:p>
            <a:r>
              <a:rPr lang="de-DE" dirty="0"/>
              <a:t>Der spezielle Pointer namens "HEAD" zeigt immer auf den </a:t>
            </a:r>
            <a:r>
              <a:rPr lang="de-DE" dirty="0" err="1"/>
              <a:t>Branch</a:t>
            </a:r>
            <a:r>
              <a:rPr lang="de-DE" dirty="0"/>
              <a:t>, mit dem wir gerade arbeiten.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DD45F7-1136-FE42-9D42-0C70BF92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996952"/>
            <a:ext cx="6048672" cy="35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09925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96CBF-B672-834C-8C19-A1B5090F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Branch</a:t>
            </a:r>
            <a:r>
              <a:rPr lang="de-DE" dirty="0"/>
              <a:t> wechseln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A0790D-39A0-DB41-8F24-F11FE1A3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864096"/>
          </a:xfrm>
        </p:spPr>
        <p:txBody>
          <a:bodyPr/>
          <a:lstStyle/>
          <a:p>
            <a:r>
              <a:rPr lang="de-DE" dirty="0"/>
              <a:t>Um einen </a:t>
            </a:r>
            <a:r>
              <a:rPr lang="de-DE" dirty="0" err="1"/>
              <a:t>Branch</a:t>
            </a:r>
            <a:r>
              <a:rPr lang="de-DE" dirty="0"/>
              <a:t> zu wechseln, nutzen wir den Befehl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endParaRPr lang="de-DE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8F8CAA4-72FE-D141-BC98-2E3C2A8441FE}"/>
              </a:ext>
            </a:extLst>
          </p:cNvPr>
          <p:cNvSpPr/>
          <p:nvPr/>
        </p:nvSpPr>
        <p:spPr>
          <a:xfrm>
            <a:off x="683568" y="2852936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testing</a:t>
            </a:r>
            <a:endParaRPr lang="de-DE" sz="24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9B92E9-8452-7C40-BA39-8E3845A3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16" y="2886745"/>
            <a:ext cx="6534472" cy="37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33949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F86BE-3C1A-9D4C-A13F-9DD65434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16B840-F803-DE45-80DD-6D92C0FC3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1224136"/>
          </a:xfrm>
        </p:spPr>
        <p:txBody>
          <a:bodyPr/>
          <a:lstStyle/>
          <a:p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dirty="0"/>
              <a:t>ohne weitere Angaben listet alle </a:t>
            </a:r>
            <a:r>
              <a:rPr lang="de-DE" dirty="0" err="1"/>
              <a:t>Branches</a:t>
            </a:r>
            <a:r>
              <a:rPr lang="de-DE" dirty="0"/>
              <a:t> auf.</a:t>
            </a:r>
          </a:p>
          <a:p>
            <a:r>
              <a:rPr lang="de-DE" dirty="0"/>
              <a:t>Vor dem aktuellen </a:t>
            </a:r>
            <a:r>
              <a:rPr lang="de-DE" dirty="0" err="1"/>
              <a:t>Branch</a:t>
            </a:r>
            <a:r>
              <a:rPr lang="de-DE" dirty="0"/>
              <a:t> (worauf HEAD gerade zeigt), steht ein Stern (*)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0217D75-A47A-1B4D-A27D-379A83E6EF29}"/>
              </a:ext>
            </a:extLst>
          </p:cNvPr>
          <p:cNvSpPr txBox="1"/>
          <p:nvPr/>
        </p:nvSpPr>
        <p:spPr>
          <a:xfrm>
            <a:off x="683768" y="3687415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endParaRPr lang="de-DE" sz="24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572426-7316-9540-9EE3-ED11B7B6DEA1}"/>
              </a:ext>
            </a:extLst>
          </p:cNvPr>
          <p:cNvSpPr txBox="1"/>
          <p:nvPr/>
        </p:nvSpPr>
        <p:spPr>
          <a:xfrm>
            <a:off x="910065" y="4149080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de-DE" sz="2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master</a:t>
            </a:r>
            <a:endParaRPr lang="de-DE" sz="24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de-DE" sz="2400" dirty="0"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de-DE" sz="2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testing</a:t>
            </a:r>
            <a:endParaRPr lang="de-DE" sz="24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4051072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FCC93-4F78-9E42-ABC9-D0590D51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Branch</a:t>
            </a:r>
            <a:r>
              <a:rPr lang="de-DE" dirty="0"/>
              <a:t> &amp; Commit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8E773E-C384-7648-B5B6-23330DDA4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412776"/>
            <a:ext cx="8410575" cy="4382368"/>
          </a:xfrm>
        </p:spPr>
        <p:txBody>
          <a:bodyPr/>
          <a:lstStyle/>
          <a:p>
            <a:r>
              <a:rPr lang="de-DE" dirty="0"/>
              <a:t>Wir arbeiten jetzt am aktuellen </a:t>
            </a:r>
            <a:r>
              <a:rPr lang="de-DE" dirty="0" err="1"/>
              <a:t>Branch</a:t>
            </a:r>
            <a:r>
              <a:rPr lang="de-DE" dirty="0"/>
              <a:t> weiter und machen ein neues Commit.</a:t>
            </a:r>
          </a:p>
          <a:p>
            <a:r>
              <a:rPr lang="de-DE" dirty="0"/>
              <a:t>Der Pointer des aktuellen </a:t>
            </a:r>
            <a:r>
              <a:rPr lang="de-DE" dirty="0" err="1"/>
              <a:t>Branch</a:t>
            </a:r>
            <a:r>
              <a:rPr lang="de-DE" dirty="0"/>
              <a:t> rückt mit jedem Commit automatisch vor und zeigt immer auf den letzten Commit.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7F3F39-EF5E-ED49-8C83-EA9C4CC04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984"/>
            <a:ext cx="8262623" cy="34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561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5B3C9-57DA-104E-AF22-2A20FA51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260648"/>
            <a:ext cx="7329760" cy="576064"/>
          </a:xfrm>
        </p:spPr>
        <p:txBody>
          <a:bodyPr/>
          <a:lstStyle/>
          <a:p>
            <a:r>
              <a:rPr lang="de-AT" dirty="0"/>
              <a:t>Divergent </a:t>
            </a:r>
            <a:r>
              <a:rPr lang="de-AT" dirty="0" err="1"/>
              <a:t>history</a:t>
            </a:r>
            <a:r>
              <a:rPr lang="de-AT" dirty="0"/>
              <a:t>	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CBDD4C-BE12-E049-AB07-FA096CE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980728"/>
            <a:ext cx="8265863" cy="4382368"/>
          </a:xfrm>
        </p:spPr>
        <p:txBody>
          <a:bodyPr/>
          <a:lstStyle/>
          <a:p>
            <a:r>
              <a:rPr lang="de-DE" dirty="0"/>
              <a:t>Wir wechseln mittels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dirty="0"/>
              <a:t>zurück zum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Alle Dateien werden auf den Status des letzten </a:t>
            </a:r>
            <a:r>
              <a:rPr lang="de-DE" dirty="0" err="1"/>
              <a:t>Commits</a:t>
            </a:r>
            <a:r>
              <a:rPr lang="de-DE" dirty="0"/>
              <a:t> am </a:t>
            </a:r>
            <a:r>
              <a:rPr lang="de-DE" dirty="0" err="1"/>
              <a:t>master</a:t>
            </a:r>
            <a:r>
              <a:rPr lang="de-DE" dirty="0"/>
              <a:t> (f30ab) zurück gesetzt!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FF0BDD-72A3-A847-991B-81DB5D58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" r="87"/>
          <a:stretch/>
        </p:blipFill>
        <p:spPr>
          <a:xfrm>
            <a:off x="650590" y="4839604"/>
            <a:ext cx="7952194" cy="50894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DCA6E61-CFC2-1640-A4FE-575CBDBD3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61" r="9562" b="58922"/>
          <a:stretch/>
        </p:blipFill>
        <p:spPr>
          <a:xfrm>
            <a:off x="4283968" y="2759800"/>
            <a:ext cx="1421634" cy="20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2575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04191-E6A2-4524-86E1-088B9A34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1CA1-4F13-42AC-81E7-FC33D6E0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git</a:t>
            </a:r>
            <a:r>
              <a:rPr lang="de-AT" dirty="0"/>
              <a:t> </a:t>
            </a:r>
            <a:r>
              <a:rPr lang="de-AT" dirty="0" err="1"/>
              <a:t>branches</a:t>
            </a:r>
            <a:r>
              <a:rPr lang="de-AT" dirty="0"/>
              <a:t> verstehen und anwenden können.</a:t>
            </a:r>
          </a:p>
          <a:p>
            <a:r>
              <a:rPr lang="de-AT" dirty="0" err="1"/>
              <a:t>git</a:t>
            </a:r>
            <a:r>
              <a:rPr lang="de-AT" dirty="0"/>
              <a:t> </a:t>
            </a:r>
            <a:r>
              <a:rPr lang="de-AT" dirty="0" err="1"/>
              <a:t>branches</a:t>
            </a:r>
            <a:r>
              <a:rPr lang="de-AT" dirty="0"/>
              <a:t> zusammenführen und löschen können</a:t>
            </a:r>
          </a:p>
          <a:p>
            <a:r>
              <a:rPr lang="de-AT" dirty="0" err="1"/>
              <a:t>git</a:t>
            </a:r>
            <a:r>
              <a:rPr lang="de-AT" dirty="0"/>
              <a:t> "</a:t>
            </a:r>
            <a:r>
              <a:rPr lang="de-AT" dirty="0" err="1"/>
              <a:t>detached</a:t>
            </a:r>
            <a:r>
              <a:rPr lang="de-AT" dirty="0"/>
              <a:t> </a:t>
            </a:r>
            <a:r>
              <a:rPr lang="de-AT" dirty="0" err="1"/>
              <a:t>head</a:t>
            </a:r>
            <a:r>
              <a:rPr lang="de-AT" dirty="0"/>
              <a:t>" verstehen</a:t>
            </a:r>
          </a:p>
        </p:txBody>
      </p:sp>
    </p:spTree>
    <p:extLst>
      <p:ext uri="{BB962C8B-B14F-4D97-AF65-F5344CB8AC3E}">
        <p14:creationId xmlns:p14="http://schemas.microsoft.com/office/powerpoint/2010/main" val="705333440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5B3C9-57DA-104E-AF22-2A20FA51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33" y="533208"/>
            <a:ext cx="7329760" cy="576064"/>
          </a:xfrm>
        </p:spPr>
        <p:txBody>
          <a:bodyPr/>
          <a:lstStyle/>
          <a:p>
            <a:r>
              <a:rPr lang="de-AT" dirty="0"/>
              <a:t>Divergent </a:t>
            </a:r>
            <a:r>
              <a:rPr lang="de-AT" dirty="0" err="1"/>
              <a:t>history</a:t>
            </a:r>
            <a:r>
              <a:rPr lang="de-AT" dirty="0"/>
              <a:t>	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CBDD4C-BE12-E049-AB07-FA096CE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68" y="1340768"/>
            <a:ext cx="8265863" cy="4382368"/>
          </a:xfrm>
        </p:spPr>
        <p:txBody>
          <a:bodyPr/>
          <a:lstStyle/>
          <a:p>
            <a:r>
              <a:rPr lang="de-DE" dirty="0"/>
              <a:t>Wir erzeugen am </a:t>
            </a:r>
            <a:r>
              <a:rPr lang="de-DE" dirty="0" err="1"/>
              <a:t>master</a:t>
            </a:r>
            <a:r>
              <a:rPr lang="de-DE" dirty="0"/>
              <a:t> neue </a:t>
            </a:r>
            <a:r>
              <a:rPr lang="de-DE" dirty="0" err="1"/>
              <a:t>Commits</a:t>
            </a:r>
            <a:r>
              <a:rPr lang="de-DE" dirty="0"/>
              <a:t>.</a:t>
            </a:r>
          </a:p>
          <a:p>
            <a:r>
              <a:rPr lang="de-DE" dirty="0"/>
              <a:t>Dadurch geht unsere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auseinander und wir erhalten zwei Pfade.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FF0BDD-72A3-A847-991B-81DB5D58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" r="87"/>
          <a:stretch/>
        </p:blipFill>
        <p:spPr>
          <a:xfrm>
            <a:off x="827584" y="4704320"/>
            <a:ext cx="7908414" cy="50613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CD1573-DAC5-8C40-BA57-ABACE74B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59" b="47651"/>
          <a:stretch/>
        </p:blipFill>
        <p:spPr>
          <a:xfrm>
            <a:off x="5775782" y="2142976"/>
            <a:ext cx="2779136" cy="26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49097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ED06A-07B2-584F-AB97-7FC769EB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Divergent </a:t>
            </a:r>
            <a:r>
              <a:rPr lang="de-AT" dirty="0" err="1"/>
              <a:t>history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AE6E4A-2E92-D24B-B20E-FB198E85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98" y="1357154"/>
            <a:ext cx="8410575" cy="576064"/>
          </a:xfrm>
        </p:spPr>
        <p:txBody>
          <a:bodyPr/>
          <a:lstStyle/>
          <a:p>
            <a:r>
              <a:rPr lang="de-DE" dirty="0"/>
              <a:t>Mittels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log </a:t>
            </a:r>
            <a:r>
              <a:rPr lang="de-DE" dirty="0"/>
              <a:t>kann man sich die Abspaltung darstellen lassen.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AFF50C-280D-7D40-A981-CF76FA5282FD}"/>
              </a:ext>
            </a:extLst>
          </p:cNvPr>
          <p:cNvSpPr txBox="1"/>
          <p:nvPr/>
        </p:nvSpPr>
        <p:spPr>
          <a:xfrm>
            <a:off x="683568" y="2119661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log --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decorate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--graph --all </a:t>
            </a:r>
            <a:endParaRPr lang="de-DE" sz="24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82E359D-EE0F-B54E-ADD9-2459526C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29" y="2702929"/>
            <a:ext cx="5070111" cy="402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3705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5ECF6-B09A-F849-8CDA-78CEB5F3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Probiere es selbst aus!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C4FF2C-DBDB-8F4C-B48C-4209C22AA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Erzeuge einen zweiten </a:t>
            </a:r>
            <a:r>
              <a:rPr lang="de-DE" dirty="0" err="1"/>
              <a:t>Branch</a:t>
            </a:r>
            <a:r>
              <a:rPr lang="de-DE" dirty="0"/>
              <a:t>.</a:t>
            </a:r>
          </a:p>
          <a:p>
            <a:r>
              <a:rPr lang="de-DE" dirty="0"/>
              <a:t>Wechsle dorthin und führe mind. ein Commit durch.</a:t>
            </a:r>
          </a:p>
          <a:p>
            <a:r>
              <a:rPr lang="de-DE" dirty="0"/>
              <a:t>Wechsle zum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zurück und führe dort ebenfalls ein Commit durch.</a:t>
            </a:r>
          </a:p>
          <a:p>
            <a:r>
              <a:rPr lang="de-DE" dirty="0"/>
              <a:t>Lass dir die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mit allen </a:t>
            </a:r>
            <a:r>
              <a:rPr lang="de-DE" dirty="0" err="1"/>
              <a:t>Branches</a:t>
            </a:r>
            <a:r>
              <a:rPr lang="de-DE" dirty="0"/>
              <a:t> anzeigen.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138D93D-2C53-9742-8421-9A9130530AD2}"/>
              </a:ext>
            </a:extLst>
          </p:cNvPr>
          <p:cNvSpPr txBox="1"/>
          <p:nvPr/>
        </p:nvSpPr>
        <p:spPr>
          <a:xfrm>
            <a:off x="829104" y="5809752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log --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decorate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--graph --all </a:t>
            </a:r>
            <a:endParaRPr lang="de-DE" sz="24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484A915-FFC5-B647-ADEF-20BC44F03C0E}"/>
              </a:ext>
            </a:extLst>
          </p:cNvPr>
          <p:cNvSpPr txBox="1"/>
          <p:nvPr/>
        </p:nvSpPr>
        <p:spPr>
          <a:xfrm>
            <a:off x="521777" y="4757215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...</a:t>
            </a:r>
            <a:endParaRPr lang="de-DE" sz="24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AD7597A-5F38-4E4E-B4F5-3AF9B390DD05}"/>
              </a:ext>
            </a:extLst>
          </p:cNvPr>
          <p:cNvSpPr txBox="1"/>
          <p:nvPr/>
        </p:nvSpPr>
        <p:spPr>
          <a:xfrm>
            <a:off x="4523130" y="4437112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...</a:t>
            </a:r>
            <a:endParaRPr lang="de-DE" sz="24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53149828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047FF-B1B4-0E4D-923B-D4F77FD0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F74CFA-F891-BE42-8147-2ABC867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86409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Erzeugt einen </a:t>
            </a:r>
            <a:r>
              <a:rPr lang="de-DE" dirty="0" err="1"/>
              <a:t>Branch</a:t>
            </a:r>
            <a:r>
              <a:rPr lang="de-DE" dirty="0"/>
              <a:t> und wechselt dorthin in einem Befehl: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7C1957B-82EF-9D4F-A182-3292CE41BA33}"/>
              </a:ext>
            </a:extLst>
          </p:cNvPr>
          <p:cNvSpPr txBox="1"/>
          <p:nvPr/>
        </p:nvSpPr>
        <p:spPr>
          <a:xfrm>
            <a:off x="1259632" y="3270175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-b &lt;</a:t>
            </a:r>
            <a:r>
              <a:rPr lang="de-AT" sz="24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newbranchname</a:t>
            </a:r>
            <a:r>
              <a:rPr lang="de-AT" sz="24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&gt;.</a:t>
            </a:r>
            <a:endParaRPr lang="de-DE" sz="24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4528273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55E0-D147-404A-A1E3-66DDB437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A9AAD-0051-C149-8E0B-41B8AC94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 arbeitest an einem Projekt und hast bereits ein paar </a:t>
            </a:r>
            <a:r>
              <a:rPr lang="de-DE" dirty="0" err="1"/>
              <a:t>Commits</a:t>
            </a:r>
            <a:r>
              <a:rPr lang="de-DE" dirty="0"/>
              <a:t> gemacht.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342E49-A48E-514F-B39F-65A114EB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8" y="3573016"/>
            <a:ext cx="7588807" cy="22007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CBB0451-B8A3-944B-88C0-6259E0F66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47" t="8216" r="10930" b="74532"/>
          <a:stretch/>
        </p:blipFill>
        <p:spPr>
          <a:xfrm>
            <a:off x="6300192" y="2863646"/>
            <a:ext cx="1008112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6908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55E0-D147-404A-A1E3-66DDB437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A9AAD-0051-C149-8E0B-41B8AC94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64" y="1237816"/>
            <a:ext cx="8410575" cy="4382368"/>
          </a:xfrm>
        </p:spPr>
        <p:txBody>
          <a:bodyPr/>
          <a:lstStyle/>
          <a:p>
            <a:r>
              <a:rPr lang="de-DE" dirty="0"/>
              <a:t>Du möchtest als nächstes ein kleines Problem beheben, das vor einiger Zeit gemeldet worden ist. Es ist als "</a:t>
            </a:r>
            <a:r>
              <a:rPr lang="de-DE" dirty="0" err="1"/>
              <a:t>issue</a:t>
            </a:r>
            <a:r>
              <a:rPr lang="de-DE" dirty="0"/>
              <a:t> #53" in deinem </a:t>
            </a:r>
            <a:r>
              <a:rPr lang="de-DE" dirty="0" err="1"/>
              <a:t>issue</a:t>
            </a:r>
            <a:r>
              <a:rPr lang="de-DE" dirty="0"/>
              <a:t>-tracking-System abgespeichert.</a:t>
            </a:r>
          </a:p>
          <a:p>
            <a:r>
              <a:rPr lang="de-DE" dirty="0"/>
              <a:t>Dazu erzeugst du einen neuen </a:t>
            </a:r>
            <a:r>
              <a:rPr lang="de-DE" dirty="0" err="1"/>
              <a:t>Branch</a:t>
            </a:r>
            <a:r>
              <a:rPr lang="de-DE" dirty="0"/>
              <a:t> und wechselst dorthin.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655544B-E0F5-8847-99D7-C31571C011DC}"/>
              </a:ext>
            </a:extLst>
          </p:cNvPr>
          <p:cNvSpPr txBox="1"/>
          <p:nvPr/>
        </p:nvSpPr>
        <p:spPr>
          <a:xfrm>
            <a:off x="683568" y="3284984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-b iss53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Switched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to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a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new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"iss53"</a:t>
            </a:r>
            <a:endParaRPr lang="de-DE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pic>
        <p:nvPicPr>
          <p:cNvPr id="7" name="Grafik 6" descr="Ein Bild, das Text, Uhr, Gerät, Messanzeige enthält.&#10;&#10;Automatisch generierte Beschreibung">
            <a:extLst>
              <a:ext uri="{FF2B5EF4-FFF2-40B4-BE49-F238E27FC236}">
                <a16:creationId xmlns:a16="http://schemas.microsoft.com/office/drawing/2014/main" id="{6D71C989-F5BD-C743-863F-06C16DF1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068960"/>
            <a:ext cx="5842761" cy="284834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943032-25C3-EE41-8110-BC2C4208A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1" t="73059"/>
          <a:stretch/>
        </p:blipFill>
        <p:spPr>
          <a:xfrm>
            <a:off x="6876256" y="5884622"/>
            <a:ext cx="1067777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556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55E0-D147-404A-A1E3-66DDB437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A9AAD-0051-C149-8E0B-41B8AC94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447743"/>
            <a:ext cx="8410575" cy="4382368"/>
          </a:xfrm>
        </p:spPr>
        <p:txBody>
          <a:bodyPr/>
          <a:lstStyle/>
          <a:p>
            <a:r>
              <a:rPr lang="de-DE" dirty="0"/>
              <a:t>Du arbeitest an diesem </a:t>
            </a:r>
            <a:r>
              <a:rPr lang="de-DE" dirty="0" err="1"/>
              <a:t>Issue</a:t>
            </a:r>
            <a:r>
              <a:rPr lang="de-DE" dirty="0"/>
              <a:t> und machst dabei </a:t>
            </a:r>
            <a:r>
              <a:rPr lang="de-DE" dirty="0" err="1"/>
              <a:t>commits</a:t>
            </a:r>
            <a:r>
              <a:rPr lang="de-DE" dirty="0"/>
              <a:t>.</a:t>
            </a:r>
          </a:p>
          <a:p>
            <a:r>
              <a:rPr lang="de-DE" dirty="0"/>
              <a:t>Weil dein aktueller </a:t>
            </a:r>
            <a:r>
              <a:rPr lang="de-DE" dirty="0" err="1"/>
              <a:t>branch</a:t>
            </a:r>
            <a:r>
              <a:rPr lang="de-DE" dirty="0"/>
              <a:t> "iss53" ist (dein "HEAD") wandert dieser Pointer mit jedem </a:t>
            </a:r>
            <a:r>
              <a:rPr lang="de-DE" dirty="0" err="1"/>
              <a:t>commit</a:t>
            </a:r>
            <a:r>
              <a:rPr lang="de-DE" dirty="0"/>
              <a:t> weiter.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5B4843A2-2D01-3D48-A589-0DFC32FFE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" y="2802304"/>
            <a:ext cx="8410575" cy="30278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95B7CF-2FB2-0049-B0FC-600DF5122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1" t="73059"/>
          <a:stretch/>
        </p:blipFill>
        <p:spPr>
          <a:xfrm>
            <a:off x="6948264" y="5723204"/>
            <a:ext cx="1067777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964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55E0-D147-404A-A1E3-66DDB437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A9AAD-0051-C149-8E0B-41B8AC94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447743"/>
            <a:ext cx="8410575" cy="2413305"/>
          </a:xfrm>
        </p:spPr>
        <p:txBody>
          <a:bodyPr/>
          <a:lstStyle/>
          <a:p>
            <a:r>
              <a:rPr lang="de-DE" sz="2000" dirty="0"/>
              <a:t>Plötzlich wird ein Problem gemeldet, das sofort behoben werden muss.</a:t>
            </a:r>
          </a:p>
          <a:p>
            <a:r>
              <a:rPr lang="de-DE" sz="2000" dirty="0"/>
              <a:t>Dazu musst du zum Codestand wechseln, der momentan beim Kunden läuft. Du wechselt zurück zum </a:t>
            </a:r>
            <a:r>
              <a:rPr lang="de-DE" sz="2000" dirty="0" err="1"/>
              <a:t>master</a:t>
            </a:r>
            <a:r>
              <a:rPr lang="de-DE" sz="2000" dirty="0"/>
              <a:t> </a:t>
            </a:r>
            <a:r>
              <a:rPr lang="de-DE" sz="2000" dirty="0" err="1"/>
              <a:t>branch</a:t>
            </a:r>
            <a:r>
              <a:rPr lang="de-DE" sz="2000" dirty="0"/>
              <a:t>.</a:t>
            </a:r>
          </a:p>
          <a:p>
            <a:r>
              <a:rPr lang="de-DE" sz="2000" dirty="0"/>
              <a:t>Bevor du wechselt, machst du ein letztes Commit am iss53 </a:t>
            </a:r>
            <a:r>
              <a:rPr lang="de-DE" sz="2000" dirty="0" err="1"/>
              <a:t>branch</a:t>
            </a:r>
            <a:r>
              <a:rPr lang="de-DE" sz="2000" dirty="0"/>
              <a:t> um einen sauberen Zustand zu haben (der Wechsel könnte sonst fehlschlagen).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pic>
        <p:nvPicPr>
          <p:cNvPr id="6" name="Grafik 5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5B4843A2-2D01-3D48-A589-0DFC32FF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066832"/>
            <a:ext cx="7811447" cy="281212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3E3F25-48D6-E840-B740-B00455A4E6CC}"/>
              </a:ext>
            </a:extLst>
          </p:cNvPr>
          <p:cNvSpPr txBox="1"/>
          <p:nvPr/>
        </p:nvSpPr>
        <p:spPr>
          <a:xfrm>
            <a:off x="611560" y="3861048"/>
            <a:ext cx="4339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master</a:t>
            </a:r>
            <a:endParaRPr lang="de-AT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Switched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to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'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master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'</a:t>
            </a:r>
            <a:endParaRPr lang="de-DE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5A677C-1FCE-D849-A680-CE77D7441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47" t="8216" r="10930" b="74532"/>
          <a:stretch/>
        </p:blipFill>
        <p:spPr>
          <a:xfrm>
            <a:off x="5318956" y="3444631"/>
            <a:ext cx="1008112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074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55E0-D147-404A-A1E3-66DDB437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A9AAD-0051-C149-8E0B-41B8AC94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447743"/>
            <a:ext cx="8410575" cy="4382368"/>
          </a:xfrm>
        </p:spPr>
        <p:txBody>
          <a:bodyPr/>
          <a:lstStyle/>
          <a:p>
            <a:r>
              <a:rPr lang="de-DE" dirty="0"/>
              <a:t>Du erzeugst einen neuen </a:t>
            </a:r>
            <a:r>
              <a:rPr lang="de-DE" dirty="0" err="1"/>
              <a:t>Branch</a:t>
            </a:r>
            <a:r>
              <a:rPr lang="de-DE" dirty="0"/>
              <a:t> "</a:t>
            </a:r>
            <a:r>
              <a:rPr lang="de-DE" dirty="0" err="1"/>
              <a:t>hotfix</a:t>
            </a:r>
            <a:r>
              <a:rPr lang="de-DE" dirty="0"/>
              <a:t>", in dem du arbeitest und deine Änderungen </a:t>
            </a:r>
            <a:r>
              <a:rPr lang="de-DE" dirty="0" err="1"/>
              <a:t>commitest</a:t>
            </a:r>
            <a:r>
              <a:rPr lang="de-DE" dirty="0"/>
              <a:t>, bis du das Problem gelöst hast.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374781-0EBA-4148-9282-8998590B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1" y="3190805"/>
            <a:ext cx="7632848" cy="365422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4FD28EF-6D5F-0945-96E6-071079DA7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47" t="8216" r="10930" b="74532"/>
          <a:stretch/>
        </p:blipFill>
        <p:spPr>
          <a:xfrm>
            <a:off x="6732240" y="2561772"/>
            <a:ext cx="1008112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33970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EF0DC1E-955E-0F44-8144-16914BEC3F7E}"/>
              </a:ext>
            </a:extLst>
          </p:cNvPr>
          <p:cNvSpPr/>
          <p:nvPr/>
        </p:nvSpPr>
        <p:spPr>
          <a:xfrm>
            <a:off x="3535498" y="3013501"/>
            <a:ext cx="18389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4800" dirty="0" err="1">
                <a:solidFill>
                  <a:srgbClr val="E6381D"/>
                </a:solidFill>
                <a:latin typeface="Trebuchet MS"/>
              </a:rPr>
              <a:t>Merge</a:t>
            </a:r>
            <a:endParaRPr lang="de-AT" sz="4800" dirty="0">
              <a:solidFill>
                <a:srgbClr val="E6381D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308743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11BFE-41DC-BC47-9E9F-DAE18812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Vorbeitung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372605-5399-E844-B477-36DB7D95E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Lege ein neues leeres Repository an.</a:t>
            </a:r>
          </a:p>
          <a:p>
            <a:r>
              <a:rPr lang="de-DE" dirty="0"/>
              <a:t>Erstelle eine Textdatei mit beliebigen Inhalt.</a:t>
            </a:r>
          </a:p>
          <a:p>
            <a:r>
              <a:rPr lang="de-DE" dirty="0"/>
              <a:t>Add &amp; </a:t>
            </a:r>
            <a:r>
              <a:rPr lang="de-DE" dirty="0" err="1"/>
              <a:t>commit</a:t>
            </a:r>
            <a:r>
              <a:rPr lang="de-DE" dirty="0"/>
              <a:t> diese Datei.</a:t>
            </a:r>
          </a:p>
          <a:p>
            <a:r>
              <a:rPr lang="de-DE" dirty="0"/>
              <a:t>Ändere die Datei.</a:t>
            </a:r>
          </a:p>
          <a:p>
            <a:r>
              <a:rPr lang="de-DE" dirty="0"/>
              <a:t>Add &amp; </a:t>
            </a:r>
            <a:r>
              <a:rPr lang="de-DE" dirty="0" err="1"/>
              <a:t>commit</a:t>
            </a:r>
            <a:r>
              <a:rPr lang="de-DE" dirty="0"/>
              <a:t> diese Datei.</a:t>
            </a:r>
          </a:p>
        </p:txBody>
      </p:sp>
    </p:spTree>
    <p:extLst>
      <p:ext uri="{BB962C8B-B14F-4D97-AF65-F5344CB8AC3E}">
        <p14:creationId xmlns:p14="http://schemas.microsoft.com/office/powerpoint/2010/main" val="2201293923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55E0-D147-404A-A1E3-66DDB437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Beispielszenario - </a:t>
            </a:r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A9AAD-0051-C149-8E0B-41B8AC94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447743"/>
            <a:ext cx="8410575" cy="2845353"/>
          </a:xfrm>
        </p:spPr>
        <p:txBody>
          <a:bodyPr/>
          <a:lstStyle/>
          <a:p>
            <a:r>
              <a:rPr lang="de-DE" sz="2200" dirty="0"/>
              <a:t>Du hast die Arbeit am </a:t>
            </a:r>
            <a:r>
              <a:rPr lang="de-DE" sz="2200" dirty="0" err="1"/>
              <a:t>hotfix</a:t>
            </a:r>
            <a:r>
              <a:rPr lang="de-DE" sz="2200" dirty="0"/>
              <a:t> beendet und möchtest sie mit der Arbeit am </a:t>
            </a:r>
            <a:r>
              <a:rPr lang="de-DE" sz="2200" dirty="0" err="1"/>
              <a:t>master</a:t>
            </a:r>
            <a:r>
              <a:rPr lang="de-DE" sz="2200" dirty="0"/>
              <a:t> </a:t>
            </a:r>
            <a:r>
              <a:rPr lang="de-DE" sz="2200" dirty="0" err="1"/>
              <a:t>branch</a:t>
            </a:r>
            <a:r>
              <a:rPr lang="de-DE" sz="2200" dirty="0"/>
              <a:t> zusammenführen.</a:t>
            </a:r>
          </a:p>
          <a:p>
            <a:r>
              <a:rPr lang="de-DE" sz="2200" dirty="0"/>
              <a:t>Die Zusammenführung zweier </a:t>
            </a:r>
            <a:r>
              <a:rPr lang="de-DE" sz="2200" dirty="0" err="1"/>
              <a:t>Branches</a:t>
            </a:r>
            <a:r>
              <a:rPr lang="de-DE" sz="2200" dirty="0"/>
              <a:t> nennt man </a:t>
            </a:r>
            <a:r>
              <a:rPr lang="de-DE" sz="2200" b="1" dirty="0" err="1"/>
              <a:t>Merge</a:t>
            </a:r>
            <a:r>
              <a:rPr lang="de-DE" sz="2200" dirty="0"/>
              <a:t>.</a:t>
            </a:r>
          </a:p>
          <a:p>
            <a:r>
              <a:rPr lang="de-DE" sz="2200" dirty="0"/>
              <a:t>Dazu wechselt du in den </a:t>
            </a:r>
            <a:r>
              <a:rPr lang="de-DE" sz="2200" dirty="0" err="1"/>
              <a:t>Branch</a:t>
            </a:r>
            <a:r>
              <a:rPr lang="de-DE" sz="2200" dirty="0"/>
              <a:t>, der die Änderungen übernehmen soll ("das Ziel ist"). In unserem Fall der </a:t>
            </a:r>
            <a:r>
              <a:rPr lang="de-DE" sz="2200" dirty="0" err="1"/>
              <a:t>master</a:t>
            </a:r>
            <a:r>
              <a:rPr lang="de-DE" sz="2200" dirty="0"/>
              <a:t> </a:t>
            </a:r>
            <a:r>
              <a:rPr lang="de-DE" sz="2200" dirty="0" err="1"/>
              <a:t>branch</a:t>
            </a:r>
            <a:r>
              <a:rPr lang="de-DE" sz="2200" dirty="0"/>
              <a:t>.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AEB6B8-4064-CD48-A555-EF3EC170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210724"/>
            <a:ext cx="5529559" cy="26472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E773CB-C163-DA42-BB11-EFCFFD959A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47" t="8216" r="10930" b="74532"/>
          <a:stretch/>
        </p:blipFill>
        <p:spPr>
          <a:xfrm>
            <a:off x="5580112" y="3501614"/>
            <a:ext cx="1008112" cy="75608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14525DE-C1DC-8E4A-AB96-C142246978D9}"/>
              </a:ext>
            </a:extLst>
          </p:cNvPr>
          <p:cNvSpPr txBox="1"/>
          <p:nvPr/>
        </p:nvSpPr>
        <p:spPr>
          <a:xfrm>
            <a:off x="611560" y="3861048"/>
            <a:ext cx="4339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master</a:t>
            </a:r>
            <a:endParaRPr lang="de-AT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Switched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to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'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master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'</a:t>
            </a:r>
            <a:endParaRPr lang="de-DE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07862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55E0-D147-404A-A1E3-66DDB437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116632"/>
            <a:ext cx="7329760" cy="576064"/>
          </a:xfrm>
        </p:spPr>
        <p:txBody>
          <a:bodyPr/>
          <a:lstStyle/>
          <a:p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A9AAD-0051-C149-8E0B-41B8AC94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836712"/>
            <a:ext cx="8410575" cy="4392488"/>
          </a:xfrm>
        </p:spPr>
        <p:txBody>
          <a:bodyPr/>
          <a:lstStyle/>
          <a:p>
            <a:r>
              <a:rPr lang="de-DE" sz="2200" dirty="0"/>
              <a:t>Mittels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merge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sz="2200" dirty="0"/>
              <a:t>integrieren wir den </a:t>
            </a:r>
            <a:r>
              <a:rPr lang="de-DE" sz="2200" dirty="0" err="1"/>
              <a:t>hotfix</a:t>
            </a:r>
            <a:r>
              <a:rPr lang="de-DE" sz="2200" dirty="0"/>
              <a:t> </a:t>
            </a:r>
            <a:r>
              <a:rPr lang="de-DE" sz="2200" dirty="0" err="1"/>
              <a:t>branch</a:t>
            </a:r>
            <a:r>
              <a:rPr lang="de-DE" sz="2200" dirty="0"/>
              <a:t> in den </a:t>
            </a:r>
            <a:r>
              <a:rPr lang="de-DE" sz="2200" dirty="0" err="1"/>
              <a:t>master</a:t>
            </a:r>
            <a:r>
              <a:rPr lang="de-DE" sz="2200" dirty="0"/>
              <a:t> </a:t>
            </a:r>
            <a:r>
              <a:rPr lang="de-DE" sz="2200" dirty="0" err="1"/>
              <a:t>branch</a:t>
            </a:r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r>
              <a:rPr lang="de-DE" sz="2200" dirty="0"/>
              <a:t>Weil </a:t>
            </a:r>
            <a:r>
              <a:rPr lang="de-DE" sz="2200" dirty="0" err="1"/>
              <a:t>hotfix</a:t>
            </a:r>
            <a:r>
              <a:rPr lang="de-DE" sz="2200" dirty="0"/>
              <a:t> direkt vor dem </a:t>
            </a:r>
            <a:r>
              <a:rPr lang="de-DE" sz="2200" dirty="0" err="1"/>
              <a:t>master</a:t>
            </a:r>
            <a:r>
              <a:rPr lang="de-DE" sz="2200" dirty="0"/>
              <a:t> </a:t>
            </a:r>
            <a:r>
              <a:rPr lang="de-DE" sz="2200" dirty="0" err="1"/>
              <a:t>branch</a:t>
            </a:r>
            <a:r>
              <a:rPr lang="de-DE" sz="2200" dirty="0"/>
              <a:t> </a:t>
            </a:r>
          </a:p>
          <a:p>
            <a:pPr marL="0" indent="0">
              <a:buNone/>
            </a:pPr>
            <a:r>
              <a:rPr lang="de-DE" sz="2200" dirty="0"/>
              <a:t>gestanden ist, erfolgt der </a:t>
            </a:r>
            <a:r>
              <a:rPr lang="de-DE" sz="2200" dirty="0" err="1"/>
              <a:t>Merge</a:t>
            </a:r>
            <a:r>
              <a:rPr lang="de-DE" sz="2200" dirty="0"/>
              <a:t> durch ein </a:t>
            </a:r>
          </a:p>
          <a:p>
            <a:pPr marL="0" indent="0">
              <a:buNone/>
            </a:pPr>
            <a:r>
              <a:rPr lang="de-DE" sz="2200" dirty="0"/>
              <a:t>einfaches Verschieben des Pointers. </a:t>
            </a:r>
          </a:p>
          <a:p>
            <a:pPr marL="0" indent="0">
              <a:buNone/>
            </a:pPr>
            <a:endParaRPr lang="de-DE" sz="2200" dirty="0"/>
          </a:p>
          <a:p>
            <a:pPr marL="0" indent="0">
              <a:buNone/>
            </a:pPr>
            <a:endParaRPr lang="de-DE" sz="2200" dirty="0"/>
          </a:p>
          <a:p>
            <a:pPr marL="0" indent="0">
              <a:buNone/>
            </a:pPr>
            <a:r>
              <a:rPr lang="de-DE" sz="2200" dirty="0"/>
              <a:t>Man nennt dies "</a:t>
            </a:r>
            <a:r>
              <a:rPr lang="de-DE" sz="2200" b="1" dirty="0"/>
              <a:t>fast-forward</a:t>
            </a:r>
            <a:r>
              <a:rPr lang="de-DE" sz="2200" dirty="0"/>
              <a:t>".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4525DE-C1DC-8E4A-AB96-C142246978D9}"/>
              </a:ext>
            </a:extLst>
          </p:cNvPr>
          <p:cNvSpPr txBox="1"/>
          <p:nvPr/>
        </p:nvSpPr>
        <p:spPr>
          <a:xfrm>
            <a:off x="761541" y="1545657"/>
            <a:ext cx="4674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merge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hotfix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Updating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f42c576..3a0874c Fast-forward </a:t>
            </a:r>
          </a:p>
          <a:p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index.html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| 2 ++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1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file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changed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, 2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insertions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(+)</a:t>
            </a:r>
            <a:endParaRPr lang="de-DE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E9AE937-4D79-A142-A0E0-CA4A2B8ABD97}"/>
              </a:ext>
            </a:extLst>
          </p:cNvPr>
          <p:cNvCxnSpPr/>
          <p:nvPr/>
        </p:nvCxnSpPr>
        <p:spPr>
          <a:xfrm>
            <a:off x="366005" y="2348880"/>
            <a:ext cx="39553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86DDD20-DE94-004F-8756-C7A422A7A656}"/>
              </a:ext>
            </a:extLst>
          </p:cNvPr>
          <p:cNvGrpSpPr/>
          <p:nvPr/>
        </p:nvGrpSpPr>
        <p:grpSpPr>
          <a:xfrm>
            <a:off x="6084168" y="3573259"/>
            <a:ext cx="1224137" cy="1450281"/>
            <a:chOff x="6084168" y="3573259"/>
            <a:chExt cx="1224137" cy="14502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7E773CB-C163-DA42-BB11-EFCFFD959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47" t="8216" r="10930" b="74532"/>
            <a:stretch/>
          </p:blipFill>
          <p:spPr>
            <a:xfrm>
              <a:off x="6156176" y="3573259"/>
              <a:ext cx="1008112" cy="756084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B8DBB9D1-B37F-8D4B-803E-39BECA3C2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090" r="25772" b="69688"/>
            <a:stretch/>
          </p:blipFill>
          <p:spPr>
            <a:xfrm>
              <a:off x="6084168" y="4221088"/>
              <a:ext cx="1224137" cy="802452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CF3006BB-6FF2-AB4D-BE8F-712096C0DD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166"/>
          <a:stretch/>
        </p:blipFill>
        <p:spPr>
          <a:xfrm>
            <a:off x="3208922" y="4437112"/>
            <a:ext cx="5436096" cy="25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442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08167E-17 L 0.14566 -0.063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CA547-5F94-2540-B431-EA4C17B9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fast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Merge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A6C334-3F22-3D4E-8851-14EA7A4FA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315" y="1916113"/>
            <a:ext cx="7305145" cy="438308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8FC75D-428D-8041-BF2D-FD7A2152C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47" t="8216" r="10930" b="74532"/>
          <a:stretch/>
        </p:blipFill>
        <p:spPr>
          <a:xfrm>
            <a:off x="7020272" y="1304764"/>
            <a:ext cx="1008112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2235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9F71DE3-6D76-7A4D-9237-38425D62AD22}"/>
              </a:ext>
            </a:extLst>
          </p:cNvPr>
          <p:cNvGrpSpPr/>
          <p:nvPr/>
        </p:nvGrpSpPr>
        <p:grpSpPr>
          <a:xfrm>
            <a:off x="1823483" y="2299235"/>
            <a:ext cx="6204901" cy="4564673"/>
            <a:chOff x="1823483" y="2299235"/>
            <a:chExt cx="6204901" cy="4564673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6D085DB-1A02-4C45-A529-5CDDFFCAE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3483" y="3140968"/>
              <a:ext cx="6204901" cy="372294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5ED85C90-2B14-504A-8BDC-FAB43B2E12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347" t="8216" r="10930" b="74532"/>
            <a:stretch/>
          </p:blipFill>
          <p:spPr>
            <a:xfrm>
              <a:off x="6681453" y="2299235"/>
              <a:ext cx="1278128" cy="958596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F3D55E0-D147-404A-A1E3-66DDB437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Branch</a:t>
            </a:r>
            <a:r>
              <a:rPr lang="de-DE" dirty="0"/>
              <a:t> löschen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A9AAD-0051-C149-8E0B-41B8AC94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447743"/>
            <a:ext cx="8410575" cy="2845353"/>
          </a:xfrm>
        </p:spPr>
        <p:txBody>
          <a:bodyPr/>
          <a:lstStyle/>
          <a:p>
            <a:r>
              <a:rPr lang="de-DE" sz="2200" dirty="0"/>
              <a:t>Da wir den </a:t>
            </a:r>
            <a:r>
              <a:rPr lang="de-DE" sz="2200" dirty="0" err="1"/>
              <a:t>Branch</a:t>
            </a:r>
            <a:r>
              <a:rPr lang="de-DE" sz="2200" dirty="0"/>
              <a:t> </a:t>
            </a:r>
            <a:r>
              <a:rPr lang="de-DE" sz="2200" dirty="0" err="1"/>
              <a:t>hotfix</a:t>
            </a:r>
            <a:r>
              <a:rPr lang="de-DE" sz="2200" dirty="0"/>
              <a:t> nicht mehr benötigen, können wir ihn löschen.</a:t>
            </a:r>
          </a:p>
          <a:p>
            <a:endParaRPr lang="de-DE" sz="22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4525DE-C1DC-8E4A-AB96-C142246978D9}"/>
              </a:ext>
            </a:extLst>
          </p:cNvPr>
          <p:cNvSpPr txBox="1"/>
          <p:nvPr/>
        </p:nvSpPr>
        <p:spPr>
          <a:xfrm>
            <a:off x="796770" y="2516476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-d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hotfix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Deleted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hotfix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(3a0874c).</a:t>
            </a:r>
            <a:endParaRPr lang="de-DE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1B4BF7A-63F9-FA42-BCF5-CA47D1CEDCD3}"/>
              </a:ext>
            </a:extLst>
          </p:cNvPr>
          <p:cNvCxnSpPr/>
          <p:nvPr/>
        </p:nvCxnSpPr>
        <p:spPr>
          <a:xfrm flipH="1">
            <a:off x="3198774" y="2348880"/>
            <a:ext cx="149090" cy="16759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4A3C85B9-D3A4-3F4E-8957-C1871BAADB8F}"/>
              </a:ext>
            </a:extLst>
          </p:cNvPr>
          <p:cNvSpPr txBox="1"/>
          <p:nvPr/>
        </p:nvSpPr>
        <p:spPr>
          <a:xfrm>
            <a:off x="3349590" y="207513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+mj-lt"/>
              </a:rPr>
              <a:t>delete</a:t>
            </a:r>
            <a:endParaRPr lang="de-DE" dirty="0">
              <a:latin typeface="+mj-lt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2B77004-F13C-B24F-B38F-CB4627A27F4B}"/>
              </a:ext>
            </a:extLst>
          </p:cNvPr>
          <p:cNvGrpSpPr/>
          <p:nvPr/>
        </p:nvGrpSpPr>
        <p:grpSpPr>
          <a:xfrm>
            <a:off x="1752601" y="3044999"/>
            <a:ext cx="6347791" cy="3840385"/>
            <a:chOff x="-4423933" y="2728212"/>
            <a:chExt cx="6347791" cy="3840385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1C7FA94-8BD4-6444-A523-66F303F14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920" b="1"/>
            <a:stretch/>
          </p:blipFill>
          <p:spPr>
            <a:xfrm>
              <a:off x="-4423933" y="4460692"/>
              <a:ext cx="6264696" cy="2107905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1DAB124-B183-1644-B842-94A48D45C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347" t="8216" r="10930" b="74532"/>
            <a:stretch/>
          </p:blipFill>
          <p:spPr>
            <a:xfrm>
              <a:off x="547544" y="2728212"/>
              <a:ext cx="1204274" cy="903205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1AB90A7-219C-4047-8EF7-3B58E2526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l="52090" r="25772" b="69688"/>
            <a:stretch/>
          </p:blipFill>
          <p:spPr>
            <a:xfrm>
              <a:off x="461524" y="3502097"/>
              <a:ext cx="1462334" cy="958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3333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55E0-D147-404A-A1E3-66DDB437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</a:t>
            </a:r>
            <a:r>
              <a:rPr lang="de-DE" dirty="0" err="1"/>
              <a:t>Branch</a:t>
            </a:r>
            <a:r>
              <a:rPr lang="de-DE" dirty="0"/>
              <a:t> löschen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2B77004-F13C-B24F-B38F-CB4627A27F4B}"/>
              </a:ext>
            </a:extLst>
          </p:cNvPr>
          <p:cNvGrpSpPr/>
          <p:nvPr/>
        </p:nvGrpSpPr>
        <p:grpSpPr>
          <a:xfrm>
            <a:off x="1187624" y="1916832"/>
            <a:ext cx="6347791" cy="3840385"/>
            <a:chOff x="-4423933" y="2728212"/>
            <a:chExt cx="6347791" cy="3840385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1C7FA94-8BD4-6444-A523-66F303F14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920" b="1"/>
            <a:stretch/>
          </p:blipFill>
          <p:spPr>
            <a:xfrm>
              <a:off x="-4423933" y="4460692"/>
              <a:ext cx="6264696" cy="2107905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1DAB124-B183-1644-B842-94A48D45C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347" t="8216" r="10930" b="74532"/>
            <a:stretch/>
          </p:blipFill>
          <p:spPr>
            <a:xfrm>
              <a:off x="547544" y="2728212"/>
              <a:ext cx="1204274" cy="903205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1AB90A7-219C-4047-8EF7-3B58E2526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l="52090" r="25772" b="69688"/>
            <a:stretch/>
          </p:blipFill>
          <p:spPr>
            <a:xfrm>
              <a:off x="461524" y="3502097"/>
              <a:ext cx="1462334" cy="958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758262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1904F-7415-CB47-87AB-5951D056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C545E-C3A3-2143-907C-589183F7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 </a:t>
            </a:r>
            <a:r>
              <a:rPr lang="de-DE" dirty="0" err="1"/>
              <a:t>möchstest</a:t>
            </a:r>
            <a:r>
              <a:rPr lang="de-DE" dirty="0"/>
              <a:t> am "</a:t>
            </a:r>
            <a:r>
              <a:rPr lang="de-DE" dirty="0" err="1"/>
              <a:t>Issue</a:t>
            </a:r>
            <a:r>
              <a:rPr lang="de-DE" dirty="0"/>
              <a:t> #53" weiter arbeiten.</a:t>
            </a:r>
          </a:p>
          <a:p>
            <a:r>
              <a:rPr lang="de-DE" dirty="0"/>
              <a:t>Du wechselst also zu diesem </a:t>
            </a:r>
            <a:r>
              <a:rPr lang="de-DE" dirty="0" err="1"/>
              <a:t>Branch</a:t>
            </a:r>
            <a:r>
              <a:rPr lang="de-DE" dirty="0"/>
              <a:t> und führst ein paar weitere </a:t>
            </a:r>
            <a:r>
              <a:rPr lang="de-DE" dirty="0" err="1"/>
              <a:t>Commits</a:t>
            </a:r>
            <a:r>
              <a:rPr lang="de-DE" dirty="0"/>
              <a:t> durch.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B3B45D-5599-5D4A-B51A-47242CE10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62617"/>
            <a:ext cx="7329760" cy="34907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2123D89-EDD2-D542-BA47-4302F378F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1" t="73059"/>
          <a:stretch/>
        </p:blipFill>
        <p:spPr>
          <a:xfrm>
            <a:off x="6738829" y="5809549"/>
            <a:ext cx="1067777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71831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1904F-7415-CB47-87AB-5951D056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C545E-C3A3-2143-907C-589183F7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 bist mit der Arbeit am "</a:t>
            </a:r>
            <a:r>
              <a:rPr lang="de-DE" dirty="0" err="1"/>
              <a:t>Issue</a:t>
            </a:r>
            <a:r>
              <a:rPr lang="de-DE" dirty="0"/>
              <a:t> #53" fertig und möchtest die Arbeit in deinen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übernehmen.</a:t>
            </a:r>
          </a:p>
          <a:p>
            <a:r>
              <a:rPr lang="de-DE" dirty="0"/>
              <a:t>Du wechselt also in den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und führst ein </a:t>
            </a:r>
            <a:r>
              <a:rPr lang="de-DE" dirty="0" err="1"/>
              <a:t>merge</a:t>
            </a:r>
            <a:r>
              <a:rPr lang="de-DE" dirty="0"/>
              <a:t> durch.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4E6CDD-2475-B949-95C7-476F35D9F28F}"/>
              </a:ext>
            </a:extLst>
          </p:cNvPr>
          <p:cNvSpPr txBox="1"/>
          <p:nvPr/>
        </p:nvSpPr>
        <p:spPr>
          <a:xfrm>
            <a:off x="683568" y="3789040"/>
            <a:ext cx="5579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master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Switched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to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'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master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'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merge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iss53 </a:t>
            </a:r>
          </a:p>
          <a:p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Merge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made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by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the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'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recursive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'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strategy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.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index.html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| 1 +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1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file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changed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, 1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insertion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(+)</a:t>
            </a:r>
            <a:endParaRPr lang="de-DE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3735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1904F-7415-CB47-87AB-5951D056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C545E-C3A3-2143-907C-589183F7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Gegensatz zum letzten </a:t>
            </a:r>
            <a:r>
              <a:rPr lang="de-DE" dirty="0" err="1"/>
              <a:t>Merge</a:t>
            </a:r>
            <a:r>
              <a:rPr lang="de-DE" dirty="0"/>
              <a:t>, ist der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aber kein direkter Vorgänger des </a:t>
            </a:r>
            <a:r>
              <a:rPr lang="de-DE" dirty="0" err="1"/>
              <a:t>branch</a:t>
            </a:r>
            <a:r>
              <a:rPr lang="de-DE" dirty="0"/>
              <a:t>, der integriert werden soll.</a:t>
            </a:r>
          </a:p>
          <a:p>
            <a:r>
              <a:rPr lang="de-DE" dirty="0"/>
              <a:t>Ein einfaches Verschieben des Pointers ("fast-forward") ist also nicht möglich.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4240D60-C476-1E44-B3DB-AAB24CFCD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902189"/>
            <a:ext cx="8324132" cy="39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70301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1904F-7415-CB47-87AB-5951D056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Commits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C545E-C3A3-2143-907C-589183F7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96" y="1412776"/>
            <a:ext cx="8410575" cy="2664296"/>
          </a:xfrm>
        </p:spPr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führt die Snapshots der </a:t>
            </a:r>
            <a:r>
              <a:rPr lang="de-DE" dirty="0" err="1"/>
              <a:t>Commits</a:t>
            </a:r>
            <a:r>
              <a:rPr lang="de-DE" dirty="0"/>
              <a:t> C2, C4 und C5 zusammen ("</a:t>
            </a:r>
            <a:r>
              <a:rPr lang="de-DE" dirty="0" err="1"/>
              <a:t>three-way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") und erzeugt einen neuen Snapshot.</a:t>
            </a:r>
          </a:p>
          <a:p>
            <a:r>
              <a:rPr lang="de-DE" dirty="0"/>
              <a:t>Dabei wird automatisch ein neuer Commit C6 erstellt. </a:t>
            </a:r>
          </a:p>
          <a:p>
            <a:r>
              <a:rPr lang="de-DE" dirty="0"/>
              <a:t>Solche </a:t>
            </a:r>
            <a:r>
              <a:rPr lang="de-DE" dirty="0" err="1"/>
              <a:t>Commits</a:t>
            </a:r>
            <a:r>
              <a:rPr lang="de-DE" dirty="0"/>
              <a:t> nennt man "</a:t>
            </a:r>
            <a:r>
              <a:rPr lang="de-DE" b="1" dirty="0" err="1"/>
              <a:t>merge</a:t>
            </a:r>
            <a:r>
              <a:rPr lang="de-DE" b="1" dirty="0"/>
              <a:t> </a:t>
            </a:r>
            <a:r>
              <a:rPr lang="de-DE" b="1" dirty="0" err="1"/>
              <a:t>commits</a:t>
            </a:r>
            <a:r>
              <a:rPr lang="de-DE" dirty="0"/>
              <a:t>".</a:t>
            </a:r>
          </a:p>
          <a:p>
            <a:r>
              <a:rPr lang="de-DE" dirty="0"/>
              <a:t>"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Commits</a:t>
            </a:r>
            <a:r>
              <a:rPr lang="de-DE" dirty="0"/>
              <a:t>" haben mehr als einen Eltern-Commit.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3A0C08-0384-E64D-9067-EC0D98C1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1" y="3452986"/>
            <a:ext cx="7732823" cy="305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95770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5ECF6-B09A-F849-8CDA-78CEB5F3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Probiere es selbst aus!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C4FF2C-DBDB-8F4C-B48C-4209C22AA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Erzeuge einen dritten </a:t>
            </a:r>
            <a:r>
              <a:rPr lang="de-DE" dirty="0" err="1"/>
              <a:t>Branch</a:t>
            </a:r>
            <a:r>
              <a:rPr lang="de-DE" dirty="0"/>
              <a:t> und führe mind. ein Commit durch.</a:t>
            </a:r>
          </a:p>
          <a:p>
            <a:r>
              <a:rPr lang="de-DE" dirty="0" err="1"/>
              <a:t>Merge</a:t>
            </a:r>
            <a:r>
              <a:rPr lang="de-DE" dirty="0"/>
              <a:t> die beiden neuen </a:t>
            </a:r>
            <a:r>
              <a:rPr lang="de-DE" dirty="0" err="1"/>
              <a:t>Branches</a:t>
            </a:r>
            <a:r>
              <a:rPr lang="de-DE" dirty="0"/>
              <a:t> in den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.</a:t>
            </a:r>
          </a:p>
          <a:p>
            <a:r>
              <a:rPr lang="de-DE" dirty="0"/>
              <a:t>Lösche die beiden neuen </a:t>
            </a:r>
            <a:r>
              <a:rPr lang="de-DE" dirty="0" err="1"/>
              <a:t>Branches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40761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EF0DC1E-955E-0F44-8144-16914BEC3F7E}"/>
              </a:ext>
            </a:extLst>
          </p:cNvPr>
          <p:cNvSpPr/>
          <p:nvPr/>
        </p:nvSpPr>
        <p:spPr>
          <a:xfrm>
            <a:off x="2220234" y="3013501"/>
            <a:ext cx="47035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4800" dirty="0">
                <a:solidFill>
                  <a:srgbClr val="E6381D"/>
                </a:solidFill>
                <a:latin typeface="Trebuchet MS"/>
              </a:rPr>
              <a:t>Commit-Historie</a:t>
            </a:r>
          </a:p>
        </p:txBody>
      </p:sp>
    </p:spTree>
    <p:extLst>
      <p:ext uri="{BB962C8B-B14F-4D97-AF65-F5344CB8AC3E}">
        <p14:creationId xmlns:p14="http://schemas.microsoft.com/office/powerpoint/2010/main" val="3498474550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EF0DC1E-955E-0F44-8144-16914BEC3F7E}"/>
              </a:ext>
            </a:extLst>
          </p:cNvPr>
          <p:cNvSpPr/>
          <p:nvPr/>
        </p:nvSpPr>
        <p:spPr>
          <a:xfrm>
            <a:off x="2350879" y="3013501"/>
            <a:ext cx="44422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4800" dirty="0" err="1">
                <a:solidFill>
                  <a:srgbClr val="E6381D"/>
                </a:solidFill>
                <a:latin typeface="Trebuchet MS"/>
              </a:rPr>
              <a:t>Merge</a:t>
            </a:r>
            <a:r>
              <a:rPr lang="de-AT" sz="4800" dirty="0">
                <a:solidFill>
                  <a:srgbClr val="E6381D"/>
                </a:solidFill>
                <a:latin typeface="Trebuchet MS"/>
              </a:rPr>
              <a:t> </a:t>
            </a:r>
            <a:r>
              <a:rPr lang="de-AT" sz="4800" dirty="0" err="1">
                <a:solidFill>
                  <a:srgbClr val="E6381D"/>
                </a:solidFill>
                <a:latin typeface="Trebuchet MS"/>
              </a:rPr>
              <a:t>Conflicts</a:t>
            </a:r>
            <a:endParaRPr lang="de-AT" sz="4800" dirty="0">
              <a:solidFill>
                <a:srgbClr val="E6381D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87818075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38618-3466-1945-A4F1-83288481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Conflicts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5ABC76-A864-AD42-B0CD-270E8719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2232248"/>
          </a:xfrm>
        </p:spPr>
        <p:txBody>
          <a:bodyPr/>
          <a:lstStyle/>
          <a:p>
            <a:r>
              <a:rPr lang="de-DE" dirty="0"/>
              <a:t>In manchen Situationen benötigt </a:t>
            </a:r>
            <a:r>
              <a:rPr lang="de-DE" dirty="0" err="1"/>
              <a:t>git</a:t>
            </a:r>
            <a:r>
              <a:rPr lang="de-DE" dirty="0"/>
              <a:t> manuelle Unterstützung um die Änderungen von verschiedenen </a:t>
            </a:r>
            <a:r>
              <a:rPr lang="de-DE" dirty="0" err="1"/>
              <a:t>Branches</a:t>
            </a:r>
            <a:r>
              <a:rPr lang="de-DE" dirty="0"/>
              <a:t> zusammen zu führen.</a:t>
            </a:r>
          </a:p>
          <a:p>
            <a:r>
              <a:rPr lang="de-DE" dirty="0"/>
              <a:t>Die gleiche Stelle wurde verändert. </a:t>
            </a:r>
            <a:r>
              <a:rPr lang="de-DE" dirty="0" err="1"/>
              <a:t>Git</a:t>
            </a:r>
            <a:r>
              <a:rPr lang="de-DE" dirty="0"/>
              <a:t> weiß nicht welche Änderung übernommen werden soll.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918171-0DA7-284A-8EB3-61A860D9645E}"/>
              </a:ext>
            </a:extLst>
          </p:cNvPr>
          <p:cNvSpPr txBox="1"/>
          <p:nvPr/>
        </p:nvSpPr>
        <p:spPr>
          <a:xfrm>
            <a:off x="287016" y="4182816"/>
            <a:ext cx="88569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merge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iss53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Auto-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merging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index.html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CONFLICT (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content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):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Merge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conflict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in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index.html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Automatic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merge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failed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; fix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conflicts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and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then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commit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the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result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.</a:t>
            </a:r>
            <a:endParaRPr lang="de-DE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05261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5D54D-DAC7-2145-8AA5-3EBB5A84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Unmerged</a:t>
            </a:r>
            <a:r>
              <a:rPr lang="de-DE" dirty="0"/>
              <a:t> </a:t>
            </a:r>
            <a:r>
              <a:rPr lang="de-DE" dirty="0" err="1"/>
              <a:t>Paths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8C8F6-2D17-7342-8AC8-984507DD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325174"/>
            <a:ext cx="8410575" cy="1728192"/>
          </a:xfrm>
        </p:spPr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erzeugt in diesem Fall keinen automatischen </a:t>
            </a:r>
            <a:r>
              <a:rPr lang="de-DE" dirty="0" err="1"/>
              <a:t>Merge</a:t>
            </a:r>
            <a:r>
              <a:rPr lang="de-DE" dirty="0"/>
              <a:t> Commit, sondern pausiert den Prozess.</a:t>
            </a:r>
          </a:p>
          <a:p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status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dirty="0"/>
              <a:t>zeigt ebenfalls welche Dateien nicht zusammengeführt werden konnten.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CDF918-D1CB-9F40-8D4F-DBF0DFF43394}"/>
              </a:ext>
            </a:extLst>
          </p:cNvPr>
          <p:cNvSpPr txBox="1"/>
          <p:nvPr/>
        </p:nvSpPr>
        <p:spPr>
          <a:xfrm>
            <a:off x="143508" y="3053366"/>
            <a:ext cx="88569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status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On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master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You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have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unmerged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paths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. (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fix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conflicts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and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run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"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commit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") </a:t>
            </a:r>
          </a:p>
          <a:p>
            <a:endParaRPr lang="de-AT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Unmerged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paths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: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(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use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"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add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&lt;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file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&gt;..."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to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mark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resolution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) </a:t>
            </a:r>
          </a:p>
          <a:p>
            <a:endParaRPr lang="de-AT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both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modified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: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index.html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endParaRPr lang="de-AT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no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changes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added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to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commit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(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use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"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add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"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and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/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or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"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commit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-a")</a:t>
            </a:r>
            <a:endParaRPr lang="de-DE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889930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AA642-6E2A-5641-AD11-CF365B22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Konfliktmarkierungen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BAEEE7-5DCC-2544-9C73-959280954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792088"/>
          </a:xfrm>
        </p:spPr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fügt für jeden Konflikt Markierungen in die Datei(en) ein.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4D3E93-75E5-8647-995C-3F1C9043C07E}"/>
              </a:ext>
            </a:extLst>
          </p:cNvPr>
          <p:cNvSpPr txBox="1"/>
          <p:nvPr/>
        </p:nvSpPr>
        <p:spPr>
          <a:xfrm>
            <a:off x="2771800" y="3140968"/>
            <a:ext cx="66967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&lt;&lt;&lt;&lt;&lt;&lt;&lt;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HEAD:index.html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&lt;div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="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footer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"&gt;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contact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: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email.support@github.com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&lt;/div&gt;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=======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&lt;div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="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footer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"&gt;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please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contact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us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at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support@github.com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&lt;/div&gt;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&gt;&gt;&gt;&gt;&gt;&gt;&gt; iss53:index.html</a:t>
            </a:r>
            <a:endParaRPr lang="de-DE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844FF14-25B0-3D43-8132-0FCBDA78D8C0}"/>
              </a:ext>
            </a:extLst>
          </p:cNvPr>
          <p:cNvCxnSpPr>
            <a:cxnSpLocks/>
          </p:cNvCxnSpPr>
          <p:nvPr/>
        </p:nvCxnSpPr>
        <p:spPr>
          <a:xfrm>
            <a:off x="2267744" y="4277436"/>
            <a:ext cx="504056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9CAC917-A567-CB49-AC39-B2FF9F25E858}"/>
              </a:ext>
            </a:extLst>
          </p:cNvPr>
          <p:cNvSpPr txBox="1"/>
          <p:nvPr/>
        </p:nvSpPr>
        <p:spPr>
          <a:xfrm>
            <a:off x="212244" y="4077072"/>
            <a:ext cx="205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+mj-lt"/>
              </a:rPr>
              <a:t>Trennlinie zwischen den beiden Versionen</a:t>
            </a:r>
          </a:p>
        </p:txBody>
      </p:sp>
    </p:spTree>
    <p:extLst>
      <p:ext uri="{BB962C8B-B14F-4D97-AF65-F5344CB8AC3E}">
        <p14:creationId xmlns:p14="http://schemas.microsoft.com/office/powerpoint/2010/main" val="26719789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AA642-6E2A-5641-AD11-CF365B22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Manuelle Konfliktbehebung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BAEEE7-5DCC-2544-9C73-959280954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416677"/>
            <a:ext cx="8410575" cy="1401435"/>
          </a:xfrm>
        </p:spPr>
        <p:txBody>
          <a:bodyPr/>
          <a:lstStyle/>
          <a:p>
            <a:r>
              <a:rPr lang="de-DE" dirty="0"/>
              <a:t>Man kann die Dateien manuell verändern.</a:t>
            </a:r>
          </a:p>
          <a:p>
            <a:r>
              <a:rPr lang="de-DE" dirty="0"/>
              <a:t>Hat man alle Konflikte gelöst, schließt man den </a:t>
            </a:r>
            <a:r>
              <a:rPr lang="de-DE" dirty="0" err="1"/>
              <a:t>Merge</a:t>
            </a:r>
            <a:r>
              <a:rPr lang="de-DE" dirty="0"/>
              <a:t> mit einem Commit ab.</a:t>
            </a:r>
          </a:p>
          <a:p>
            <a:r>
              <a:rPr lang="de-DE" dirty="0"/>
              <a:t>Beispiel 1: Ich möchte die Änderungen von HEAD übernehmen (</a:t>
            </a:r>
            <a:r>
              <a:rPr lang="de-DE" dirty="0" err="1"/>
              <a:t>Branch</a:t>
            </a:r>
            <a:r>
              <a:rPr lang="de-DE" dirty="0"/>
              <a:t>, der das Ziel des </a:t>
            </a:r>
            <a:r>
              <a:rPr lang="de-DE" dirty="0" err="1"/>
              <a:t>Merge</a:t>
            </a:r>
            <a:r>
              <a:rPr lang="de-DE" dirty="0"/>
              <a:t> ist)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4D3E93-75E5-8647-995C-3F1C9043C07E}"/>
              </a:ext>
            </a:extLst>
          </p:cNvPr>
          <p:cNvSpPr txBox="1"/>
          <p:nvPr/>
        </p:nvSpPr>
        <p:spPr>
          <a:xfrm>
            <a:off x="1691680" y="3861048"/>
            <a:ext cx="66967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&lt;&lt;&lt;&lt;&lt;&lt;&lt;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HEAD:index.html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&lt;div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="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footer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"&gt;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contact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: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email.support@github.com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&lt;/div&gt;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=======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&lt;div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="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footer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"&gt;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please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contact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us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at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support@github.com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&lt;/div&gt;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&gt;&gt;&gt;&gt;&gt;&gt;&gt; iss53:index.html</a:t>
            </a:r>
            <a:endParaRPr lang="de-DE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844FF14-25B0-3D43-8132-0FCBDA78D8C0}"/>
              </a:ext>
            </a:extLst>
          </p:cNvPr>
          <p:cNvCxnSpPr>
            <a:cxnSpLocks/>
          </p:cNvCxnSpPr>
          <p:nvPr/>
        </p:nvCxnSpPr>
        <p:spPr>
          <a:xfrm>
            <a:off x="1619672" y="4074803"/>
            <a:ext cx="3744416" cy="0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B1B8EEA-E4A5-2C4D-9A8B-D4249BFCEC8B}"/>
              </a:ext>
            </a:extLst>
          </p:cNvPr>
          <p:cNvCxnSpPr>
            <a:cxnSpLocks/>
          </p:cNvCxnSpPr>
          <p:nvPr/>
        </p:nvCxnSpPr>
        <p:spPr>
          <a:xfrm>
            <a:off x="1619672" y="4984432"/>
            <a:ext cx="3744416" cy="0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1055B5A-0A29-A641-83D8-B0AB3EFF7078}"/>
              </a:ext>
            </a:extLst>
          </p:cNvPr>
          <p:cNvCxnSpPr>
            <a:cxnSpLocks/>
          </p:cNvCxnSpPr>
          <p:nvPr/>
        </p:nvCxnSpPr>
        <p:spPr>
          <a:xfrm>
            <a:off x="1619672" y="5298939"/>
            <a:ext cx="6120681" cy="0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E28F204-7E77-824A-A72D-1D1F12D98B1B}"/>
              </a:ext>
            </a:extLst>
          </p:cNvPr>
          <p:cNvCxnSpPr>
            <a:cxnSpLocks/>
          </p:cNvCxnSpPr>
          <p:nvPr/>
        </p:nvCxnSpPr>
        <p:spPr>
          <a:xfrm>
            <a:off x="1619672" y="5586971"/>
            <a:ext cx="4104457" cy="0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787B774-04CC-8D46-BD17-49A120DE1DF5}"/>
              </a:ext>
            </a:extLst>
          </p:cNvPr>
          <p:cNvCxnSpPr>
            <a:cxnSpLocks/>
          </p:cNvCxnSpPr>
          <p:nvPr/>
        </p:nvCxnSpPr>
        <p:spPr>
          <a:xfrm>
            <a:off x="1619672" y="5875003"/>
            <a:ext cx="4104456" cy="0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7297DAA3-3A9A-CF44-93B5-D92A1A225731}"/>
              </a:ext>
            </a:extLst>
          </p:cNvPr>
          <p:cNvSpPr txBox="1"/>
          <p:nvPr/>
        </p:nvSpPr>
        <p:spPr>
          <a:xfrm>
            <a:off x="0" y="6237312"/>
            <a:ext cx="8635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D0D0D"/>
                </a:solidFill>
                <a:latin typeface="+mn-lt"/>
              </a:rPr>
              <a:t>Um einen Konflikt zu lösen, müssen zumindest die Zeilen, die mit </a:t>
            </a:r>
            <a:r>
              <a:rPr lang="de-AT" sz="1600" dirty="0">
                <a:solidFill>
                  <a:srgbClr val="0D0D0D"/>
                </a:solidFill>
                <a:latin typeface="+mn-lt"/>
              </a:rPr>
              <a:t>&lt;&lt;&lt;&lt;&lt;&lt;&lt;, =======, und &gt;&gt;&gt;&gt;&gt;&gt;&gt; beginnen, gelöscht werden.</a:t>
            </a:r>
            <a:r>
              <a:rPr lang="de-DE" sz="1600" dirty="0">
                <a:solidFill>
                  <a:srgbClr val="0D0D0D"/>
                </a:solidFill>
                <a:latin typeface="+mn-lt"/>
              </a:rPr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04893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AA642-6E2A-5641-AD11-CF365B22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Manuelle Konfliktbehebung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BAEEE7-5DCC-2544-9C73-959280954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416677"/>
            <a:ext cx="8410575" cy="1401435"/>
          </a:xfrm>
        </p:spPr>
        <p:txBody>
          <a:bodyPr/>
          <a:lstStyle/>
          <a:p>
            <a:r>
              <a:rPr lang="de-DE" dirty="0"/>
              <a:t>Man kann die Dateien manuell verändern.</a:t>
            </a:r>
          </a:p>
          <a:p>
            <a:r>
              <a:rPr lang="de-DE" dirty="0"/>
              <a:t>Hat man alle Konflikte gelöst, schließt man den </a:t>
            </a:r>
            <a:r>
              <a:rPr lang="de-DE" dirty="0" err="1"/>
              <a:t>Merge</a:t>
            </a:r>
            <a:r>
              <a:rPr lang="de-DE" dirty="0"/>
              <a:t> mit einem Commit ab.</a:t>
            </a:r>
          </a:p>
          <a:p>
            <a:r>
              <a:rPr lang="de-DE" dirty="0"/>
              <a:t>Beispiel 2: Ich möchte die Änderungen von </a:t>
            </a:r>
            <a:r>
              <a:rPr lang="de-DE" dirty="0" err="1"/>
              <a:t>Branch</a:t>
            </a:r>
            <a:r>
              <a:rPr lang="de-DE" dirty="0"/>
              <a:t> iss53 übernehmen (</a:t>
            </a:r>
            <a:r>
              <a:rPr lang="de-DE" dirty="0" err="1"/>
              <a:t>Branch</a:t>
            </a:r>
            <a:r>
              <a:rPr lang="de-DE" dirty="0"/>
              <a:t>, der das Ziel des </a:t>
            </a:r>
            <a:r>
              <a:rPr lang="de-DE" dirty="0" err="1"/>
              <a:t>Merge</a:t>
            </a:r>
            <a:r>
              <a:rPr lang="de-DE" dirty="0"/>
              <a:t> ist)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4D3E93-75E5-8647-995C-3F1C9043C07E}"/>
              </a:ext>
            </a:extLst>
          </p:cNvPr>
          <p:cNvSpPr txBox="1"/>
          <p:nvPr/>
        </p:nvSpPr>
        <p:spPr>
          <a:xfrm>
            <a:off x="1691680" y="3861048"/>
            <a:ext cx="66967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&lt;&lt;&lt;&lt;&lt;&lt;&lt;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HEAD:index.html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&lt;div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="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footer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"&gt;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contact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: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email.support@github.com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&lt;/div&gt;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=======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&lt;div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id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="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footer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"&gt;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please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contact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us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at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support@github.com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&lt;/div&gt;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&gt;&gt;&gt;&gt;&gt;&gt;&gt; iss53:index.html</a:t>
            </a:r>
            <a:endParaRPr lang="de-DE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844FF14-25B0-3D43-8132-0FCBDA78D8C0}"/>
              </a:ext>
            </a:extLst>
          </p:cNvPr>
          <p:cNvCxnSpPr>
            <a:cxnSpLocks/>
          </p:cNvCxnSpPr>
          <p:nvPr/>
        </p:nvCxnSpPr>
        <p:spPr>
          <a:xfrm>
            <a:off x="1619672" y="4074803"/>
            <a:ext cx="3744416" cy="0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B1B8EEA-E4A5-2C4D-9A8B-D4249BFCEC8B}"/>
              </a:ext>
            </a:extLst>
          </p:cNvPr>
          <p:cNvCxnSpPr>
            <a:cxnSpLocks/>
          </p:cNvCxnSpPr>
          <p:nvPr/>
        </p:nvCxnSpPr>
        <p:spPr>
          <a:xfrm>
            <a:off x="1619672" y="4984432"/>
            <a:ext cx="3744416" cy="0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1055B5A-0A29-A641-83D8-B0AB3EFF7078}"/>
              </a:ext>
            </a:extLst>
          </p:cNvPr>
          <p:cNvCxnSpPr>
            <a:cxnSpLocks/>
          </p:cNvCxnSpPr>
          <p:nvPr/>
        </p:nvCxnSpPr>
        <p:spPr>
          <a:xfrm>
            <a:off x="1619672" y="4365104"/>
            <a:ext cx="4536504" cy="0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E28F204-7E77-824A-A72D-1D1F12D98B1B}"/>
              </a:ext>
            </a:extLst>
          </p:cNvPr>
          <p:cNvCxnSpPr>
            <a:cxnSpLocks/>
          </p:cNvCxnSpPr>
          <p:nvPr/>
        </p:nvCxnSpPr>
        <p:spPr>
          <a:xfrm>
            <a:off x="1619672" y="4653136"/>
            <a:ext cx="4896544" cy="0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787B774-04CC-8D46-BD17-49A120DE1DF5}"/>
              </a:ext>
            </a:extLst>
          </p:cNvPr>
          <p:cNvCxnSpPr>
            <a:cxnSpLocks/>
          </p:cNvCxnSpPr>
          <p:nvPr/>
        </p:nvCxnSpPr>
        <p:spPr>
          <a:xfrm>
            <a:off x="1619672" y="5875003"/>
            <a:ext cx="4104456" cy="0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659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1EDA4-9826-7D42-B95A-7E05EA0B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Grafische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9DB0A-6948-264B-BF91-A8F37BC92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jede Menge grafische Tools, die beim Auflösen von Konflikten helfen. </a:t>
            </a:r>
          </a:p>
          <a:p>
            <a:r>
              <a:rPr lang="de-DE" dirty="0"/>
              <a:t>z.B. integriert in </a:t>
            </a:r>
            <a:r>
              <a:rPr lang="de-DE" dirty="0" err="1"/>
              <a:t>IntelliJ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08F96-BDCA-F345-98B6-0B18970BD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3446310"/>
            <a:ext cx="7524328" cy="24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0526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1EDA4-9826-7D42-B95A-7E05EA0B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Grafische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9DB0A-6948-264B-BF91-A8F37BC92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mergetool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dirty="0"/>
              <a:t>startet ein grafisches Tool für die Konfliktlösung</a:t>
            </a:r>
          </a:p>
          <a:p>
            <a:r>
              <a:rPr lang="de-DE" dirty="0"/>
              <a:t>Kann je nach Betriebssystem unterschiedlich sein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FBB64B-D286-1F41-916B-81A87C31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25" y="3396575"/>
            <a:ext cx="5580112" cy="3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3863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DD540-8C28-E149-8E22-CE578AC3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1" y="332656"/>
            <a:ext cx="7329760" cy="576064"/>
          </a:xfrm>
        </p:spPr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Commit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1C15CB-9EC1-DF4E-971F-51252CB72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61" y="999473"/>
            <a:ext cx="8410575" cy="4382368"/>
          </a:xfrm>
        </p:spPr>
        <p:txBody>
          <a:bodyPr/>
          <a:lstStyle/>
          <a:p>
            <a:r>
              <a:rPr lang="de-DE" dirty="0"/>
              <a:t>Nachdem alle Konflikte gelöst worden sind, muss mit einem Commit der </a:t>
            </a:r>
            <a:r>
              <a:rPr lang="de-DE" dirty="0" err="1"/>
              <a:t>Merge</a:t>
            </a:r>
            <a:r>
              <a:rPr lang="de-DE" dirty="0"/>
              <a:t> abgeschlossen werden.</a:t>
            </a:r>
          </a:p>
          <a:p>
            <a:pPr lvl="1"/>
            <a:r>
              <a:rPr lang="de-DE" dirty="0"/>
              <a:t>Wie gewohnt </a:t>
            </a:r>
            <a:r>
              <a:rPr lang="de-DE" dirty="0" err="1"/>
              <a:t>add</a:t>
            </a:r>
            <a:r>
              <a:rPr lang="de-DE" dirty="0"/>
              <a:t> &amp;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 schlägt allerdings bereits eine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vor, die man ergänzen kann.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A20B9F1-9BDA-E645-BF09-C0D8CABC18B6}"/>
              </a:ext>
            </a:extLst>
          </p:cNvPr>
          <p:cNvSpPr txBox="1"/>
          <p:nvPr/>
        </p:nvSpPr>
        <p:spPr>
          <a:xfrm>
            <a:off x="911057" y="2996952"/>
            <a:ext cx="73218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Merge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'iss53' </a:t>
            </a:r>
          </a:p>
          <a:p>
            <a:endParaRPr lang="de-AT" sz="1400" b="1" dirty="0">
              <a:solidFill>
                <a:srgbClr val="0D0D0D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Conflicts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 </a:t>
            </a:r>
          </a:p>
          <a:p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index.html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 </a:t>
            </a: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It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looks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like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you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may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be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committing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a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merge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. </a:t>
            </a: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If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this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is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not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correct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please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remove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the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file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 .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/MERGE_HEAD </a:t>
            </a: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and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try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again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. </a:t>
            </a:r>
          </a:p>
          <a:p>
            <a:endParaRPr lang="de-AT" sz="1400" b="1" dirty="0">
              <a:solidFill>
                <a:srgbClr val="0D0D0D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Please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enter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the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commit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message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for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your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changes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. Lines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starting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with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'#' will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be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ignored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and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an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empty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message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aborts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the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commit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. # On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master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 All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conflicts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fixed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but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you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are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still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merging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. </a:t>
            </a: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 </a:t>
            </a: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Changes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to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be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committed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 </a:t>
            </a: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 	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modified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 </a:t>
            </a:r>
            <a:r>
              <a:rPr lang="de-AT" sz="1400" b="1" dirty="0" err="1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index.html</a:t>
            </a:r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AT" sz="1400" b="1" dirty="0">
                <a:solidFill>
                  <a:srgbClr val="0D0D0D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#</a:t>
            </a:r>
            <a:endParaRPr lang="de-DE" sz="1400" b="1" dirty="0">
              <a:solidFill>
                <a:srgbClr val="0D0D0D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4569478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5ECF6-B09A-F849-8CDA-78CEB5F3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Probiere es selbst aus!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C4FF2C-DBDB-8F4C-B48C-4209C22AA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Versuche einen Konflikt beim </a:t>
            </a:r>
            <a:r>
              <a:rPr lang="de-DE" dirty="0" err="1"/>
              <a:t>Mergen</a:t>
            </a:r>
            <a:r>
              <a:rPr lang="de-DE" dirty="0"/>
              <a:t> zweier </a:t>
            </a:r>
            <a:r>
              <a:rPr lang="de-DE" dirty="0" err="1"/>
              <a:t>Branches</a:t>
            </a:r>
            <a:r>
              <a:rPr lang="de-DE" dirty="0"/>
              <a:t> zu erzeugen </a:t>
            </a:r>
            <a:r>
              <a:rPr lang="de-DE"/>
              <a:t>und ihn zu lösen.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23680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0B957-2F19-024E-9334-37CB98FB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Commits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BDEC69-4286-FD47-BCB8-B7601B778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587043"/>
            <a:ext cx="8410575" cy="1409910"/>
          </a:xfrm>
        </p:spPr>
        <p:txBody>
          <a:bodyPr/>
          <a:lstStyle/>
          <a:p>
            <a:r>
              <a:rPr lang="de-AT" dirty="0"/>
              <a:t>Bei jedem Commit speichert </a:t>
            </a:r>
            <a:r>
              <a:rPr lang="de-AT" dirty="0" err="1"/>
              <a:t>git</a:t>
            </a:r>
            <a:r>
              <a:rPr lang="de-AT" dirty="0"/>
              <a:t> ein Abbild</a:t>
            </a:r>
            <a:r>
              <a:rPr lang="de-AT" baseline="30000" dirty="0"/>
              <a:t>1</a:t>
            </a:r>
            <a:r>
              <a:rPr lang="de-AT" dirty="0"/>
              <a:t> von allen Dateien wie sie gerade aussehen und speichert einen Verweis zu diesen Snapshot. </a:t>
            </a:r>
          </a:p>
        </p:txBody>
      </p:sp>
      <p:pic>
        <p:nvPicPr>
          <p:cNvPr id="4" name="Grafik 3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72E65FF9-7E03-9B43-88E1-C42EA1CB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5" y="3501008"/>
            <a:ext cx="6838481" cy="260717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2AE9624-0BF2-164E-82EB-056404B11B04}"/>
              </a:ext>
            </a:extLst>
          </p:cNvPr>
          <p:cNvSpPr txBox="1"/>
          <p:nvPr/>
        </p:nvSpPr>
        <p:spPr>
          <a:xfrm>
            <a:off x="63312" y="6294823"/>
            <a:ext cx="8649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aseline="30000" dirty="0">
                <a:latin typeface="+mj-lt"/>
              </a:rPr>
              <a:t>1 </a:t>
            </a:r>
            <a:r>
              <a:rPr lang="de-AT" sz="1400" dirty="0">
                <a:latin typeface="+mj-lt"/>
              </a:rPr>
              <a:t>Um Speicherplatz zu sparen wird für unveränderte Files nur ein Link zum bereits vorhandenen unveränderten File gespeichert.</a:t>
            </a:r>
            <a:endParaRPr lang="de-DE" sz="1400" dirty="0">
              <a:latin typeface="+mj-lt"/>
            </a:endParaRPr>
          </a:p>
          <a:p>
            <a:endParaRPr lang="de-DE" sz="1400" dirty="0"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70C347-63AE-3D41-9730-A5D9DF65A12E}"/>
              </a:ext>
            </a:extLst>
          </p:cNvPr>
          <p:cNvSpPr txBox="1"/>
          <p:nvPr/>
        </p:nvSpPr>
        <p:spPr>
          <a:xfrm>
            <a:off x="993793" y="285237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+mj-lt"/>
              </a:rPr>
              <a:t>commit</a:t>
            </a:r>
            <a:endParaRPr lang="de-DE" b="1" dirty="0">
              <a:latin typeface="+mj-lt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946C053-0298-D145-8A42-29BE01D2B5C3}"/>
              </a:ext>
            </a:extLst>
          </p:cNvPr>
          <p:cNvCxnSpPr>
            <a:cxnSpLocks/>
          </p:cNvCxnSpPr>
          <p:nvPr/>
        </p:nvCxnSpPr>
        <p:spPr>
          <a:xfrm>
            <a:off x="1489281" y="3193261"/>
            <a:ext cx="0" cy="3037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80DA807-7F57-9244-8E97-644BC3B3EE58}"/>
              </a:ext>
            </a:extLst>
          </p:cNvPr>
          <p:cNvSpPr txBox="1"/>
          <p:nvPr/>
        </p:nvSpPr>
        <p:spPr>
          <a:xfrm>
            <a:off x="2464363" y="285237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+mj-lt"/>
              </a:rPr>
              <a:t>commit</a:t>
            </a:r>
            <a:endParaRPr lang="de-DE" b="1" dirty="0">
              <a:latin typeface="+mj-lt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27CA1AF-1DBE-B54B-A535-AE529DAEB3A9}"/>
              </a:ext>
            </a:extLst>
          </p:cNvPr>
          <p:cNvCxnSpPr>
            <a:cxnSpLocks/>
          </p:cNvCxnSpPr>
          <p:nvPr/>
        </p:nvCxnSpPr>
        <p:spPr>
          <a:xfrm>
            <a:off x="2959851" y="3193261"/>
            <a:ext cx="0" cy="3037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EF1DB70-4673-B64B-818D-E7A28034003D}"/>
              </a:ext>
            </a:extLst>
          </p:cNvPr>
          <p:cNvSpPr txBox="1"/>
          <p:nvPr/>
        </p:nvSpPr>
        <p:spPr>
          <a:xfrm>
            <a:off x="3941063" y="285237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+mj-lt"/>
              </a:rPr>
              <a:t>commit</a:t>
            </a:r>
            <a:endParaRPr lang="de-DE" b="1" dirty="0">
              <a:latin typeface="+mj-lt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11F79BB-7A09-BE4E-9A0F-BD09726EDB2A}"/>
              </a:ext>
            </a:extLst>
          </p:cNvPr>
          <p:cNvCxnSpPr>
            <a:cxnSpLocks/>
          </p:cNvCxnSpPr>
          <p:nvPr/>
        </p:nvCxnSpPr>
        <p:spPr>
          <a:xfrm>
            <a:off x="4436551" y="3193261"/>
            <a:ext cx="0" cy="3037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E93B0CA-B5B9-AF48-8FC9-CB8E8B17C16F}"/>
              </a:ext>
            </a:extLst>
          </p:cNvPr>
          <p:cNvSpPr txBox="1"/>
          <p:nvPr/>
        </p:nvSpPr>
        <p:spPr>
          <a:xfrm>
            <a:off x="5386164" y="285237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+mj-lt"/>
              </a:rPr>
              <a:t>commit</a:t>
            </a:r>
            <a:endParaRPr lang="de-DE" b="1" dirty="0">
              <a:latin typeface="+mj-lt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5DCC33E-3DDF-274C-AC3B-EF95ECC4BA06}"/>
              </a:ext>
            </a:extLst>
          </p:cNvPr>
          <p:cNvCxnSpPr>
            <a:cxnSpLocks/>
          </p:cNvCxnSpPr>
          <p:nvPr/>
        </p:nvCxnSpPr>
        <p:spPr>
          <a:xfrm>
            <a:off x="5881652" y="3193261"/>
            <a:ext cx="0" cy="3037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E1F53CA-78F0-6E4E-B690-311F6DE049E2}"/>
              </a:ext>
            </a:extLst>
          </p:cNvPr>
          <p:cNvSpPr txBox="1"/>
          <p:nvPr/>
        </p:nvSpPr>
        <p:spPr>
          <a:xfrm>
            <a:off x="6663742" y="285237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+mj-lt"/>
              </a:rPr>
              <a:t>commit</a:t>
            </a:r>
            <a:endParaRPr lang="de-DE" b="1" dirty="0">
              <a:latin typeface="+mj-lt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D8C686F-6761-D148-8347-0E4FD1F5B89F}"/>
              </a:ext>
            </a:extLst>
          </p:cNvPr>
          <p:cNvCxnSpPr>
            <a:cxnSpLocks/>
          </p:cNvCxnSpPr>
          <p:nvPr/>
        </p:nvCxnSpPr>
        <p:spPr>
          <a:xfrm>
            <a:off x="7159230" y="3193261"/>
            <a:ext cx="0" cy="3037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469458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EF0DC1E-955E-0F44-8144-16914BEC3F7E}"/>
              </a:ext>
            </a:extLst>
          </p:cNvPr>
          <p:cNvSpPr/>
          <p:nvPr/>
        </p:nvSpPr>
        <p:spPr>
          <a:xfrm>
            <a:off x="2350879" y="3013501"/>
            <a:ext cx="43749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4800" dirty="0" err="1">
                <a:solidFill>
                  <a:srgbClr val="E6381D"/>
                </a:solidFill>
                <a:latin typeface="Trebuchet MS"/>
              </a:rPr>
              <a:t>Detached</a:t>
            </a:r>
            <a:r>
              <a:rPr lang="de-AT" sz="4800" dirty="0">
                <a:solidFill>
                  <a:srgbClr val="E6381D"/>
                </a:solidFill>
                <a:latin typeface="Trebuchet MS"/>
              </a:rPr>
              <a:t> Head</a:t>
            </a:r>
          </a:p>
        </p:txBody>
      </p:sp>
    </p:spTree>
    <p:extLst>
      <p:ext uri="{BB962C8B-B14F-4D97-AF65-F5344CB8AC3E}">
        <p14:creationId xmlns:p14="http://schemas.microsoft.com/office/powerpoint/2010/main" val="2845795853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92BEB-FBFC-9546-A326-4EC2D515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Checkout</a:t>
            </a:r>
            <a:r>
              <a:rPr lang="de-DE" dirty="0"/>
              <a:t> eines </a:t>
            </a:r>
            <a:r>
              <a:rPr lang="de-DE" dirty="0" err="1"/>
              <a:t>Commits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F3C46F-244C-E34B-A13C-B3024ED70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Mittels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wechselt man unter Angabe eines </a:t>
            </a:r>
            <a:r>
              <a:rPr lang="de-DE" dirty="0" err="1"/>
              <a:t>Branch</a:t>
            </a:r>
            <a:r>
              <a:rPr lang="de-DE" dirty="0"/>
              <a:t>-Namens zwischen den </a:t>
            </a:r>
            <a:r>
              <a:rPr lang="de-DE" dirty="0" err="1"/>
              <a:t>Branches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Man kann damit auch zum Zustand jeden beliebigen </a:t>
            </a:r>
            <a:r>
              <a:rPr lang="de-DE" dirty="0" err="1"/>
              <a:t>Commits</a:t>
            </a:r>
            <a:r>
              <a:rPr lang="de-DE" dirty="0"/>
              <a:t> wechseln.</a:t>
            </a:r>
          </a:p>
          <a:p>
            <a:r>
              <a:rPr lang="de-DE" dirty="0"/>
              <a:t>Dazu gibt man statt des </a:t>
            </a:r>
            <a:r>
              <a:rPr lang="de-DE" dirty="0" err="1"/>
              <a:t>Branch</a:t>
            </a:r>
            <a:r>
              <a:rPr lang="de-DE" dirty="0"/>
              <a:t>-Namen den </a:t>
            </a:r>
            <a:r>
              <a:rPr lang="de-AT" i="1" dirty="0"/>
              <a:t>SHA1 </a:t>
            </a:r>
            <a:r>
              <a:rPr lang="de-AT" i="1" dirty="0" err="1"/>
              <a:t>hash</a:t>
            </a:r>
            <a:r>
              <a:rPr lang="de-AT" i="1" dirty="0"/>
              <a:t> </a:t>
            </a:r>
            <a:r>
              <a:rPr lang="de-AT" dirty="0"/>
              <a:t>des </a:t>
            </a:r>
            <a:r>
              <a:rPr lang="de-AT" dirty="0" err="1"/>
              <a:t>Commits</a:t>
            </a:r>
            <a:r>
              <a:rPr lang="de-AT" dirty="0"/>
              <a:t> an.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95F6EDE-9A04-AD47-AEF0-160740060791}"/>
              </a:ext>
            </a:extLst>
          </p:cNvPr>
          <p:cNvSpPr txBox="1"/>
          <p:nvPr/>
        </p:nvSpPr>
        <p:spPr>
          <a:xfrm>
            <a:off x="683568" y="292494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iss53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41A1ECB-9789-D247-BB76-8F07BD5E76B3}"/>
              </a:ext>
            </a:extLst>
          </p:cNvPr>
          <p:cNvSpPr txBox="1"/>
          <p:nvPr/>
        </p:nvSpPr>
        <p:spPr>
          <a:xfrm>
            <a:off x="704728" y="5301208"/>
            <a:ext cx="6105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56a4e5c08 </a:t>
            </a:r>
          </a:p>
          <a:p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Note: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checking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out'56a4e5c08'. </a:t>
            </a:r>
          </a:p>
          <a:p>
            <a:endParaRPr lang="de-AT" sz="2000" b="1" dirty="0">
              <a:solidFill>
                <a:srgbClr val="0D0D0D"/>
              </a:solidFill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You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are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in '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detached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HEAD' </a:t>
            </a:r>
            <a:r>
              <a:rPr lang="de-AT" sz="2000" b="1" dirty="0" err="1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state</a:t>
            </a:r>
            <a:r>
              <a:rPr lang="de-AT" sz="2000" b="1" dirty="0">
                <a:solidFill>
                  <a:srgbClr val="0D0D0D"/>
                </a:solidFill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8272373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C1D36-AAD5-8C49-B39D-3E85C40F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SHA1 </a:t>
            </a:r>
            <a:r>
              <a:rPr lang="de-DE" dirty="0" err="1"/>
              <a:t>hash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130A21-7BEA-7C4A-80CF-A32F51FDB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bekomme ich den SHA1 </a:t>
            </a:r>
            <a:r>
              <a:rPr lang="de-DE" dirty="0" err="1"/>
              <a:t>hash</a:t>
            </a:r>
            <a:r>
              <a:rPr lang="de-DE" dirty="0"/>
              <a:t> eines </a:t>
            </a:r>
            <a:r>
              <a:rPr lang="de-DE" dirty="0" err="1"/>
              <a:t>Commits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Es reicht, die ersten paar Zeichen (min. 4) des Hash anzugeben (bis er eindeutig ist)</a:t>
            </a:r>
          </a:p>
          <a:p>
            <a:pPr lvl="1"/>
            <a:r>
              <a:rPr lang="de-DE" dirty="0"/>
              <a:t>siehe z.B. Ausgabe von </a:t>
            </a:r>
            <a:r>
              <a:rPr lang="de-AT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log --</a:t>
            </a:r>
            <a:r>
              <a:rPr lang="de-AT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oneline</a:t>
            </a:r>
            <a:endParaRPr lang="de-DE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marL="266700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0258D1-22D7-F54A-9612-E1A6973E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5492822" cy="19420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5B549E9-316B-0E45-8D97-9AB86FA1DB5E}"/>
              </a:ext>
            </a:extLst>
          </p:cNvPr>
          <p:cNvSpPr txBox="1"/>
          <p:nvPr/>
        </p:nvSpPr>
        <p:spPr>
          <a:xfrm>
            <a:off x="4871608" y="2595001"/>
            <a:ext cx="200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+mj-lt"/>
              </a:rPr>
              <a:t>SHA-1 Prüfsumme</a:t>
            </a:r>
            <a:endParaRPr lang="de-DE" dirty="0">
              <a:latin typeface="+mj-lt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44BA587-16AE-DB41-9BF9-1EF96FEA4742}"/>
              </a:ext>
            </a:extLst>
          </p:cNvPr>
          <p:cNvCxnSpPr>
            <a:cxnSpLocks/>
          </p:cNvCxnSpPr>
          <p:nvPr/>
        </p:nvCxnSpPr>
        <p:spPr>
          <a:xfrm flipH="1">
            <a:off x="3923928" y="2779667"/>
            <a:ext cx="9476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074552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0875D-9AFB-6242-91F1-4F4D6FF9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Detached</a:t>
            </a:r>
            <a:r>
              <a:rPr lang="de-DE" dirty="0"/>
              <a:t> Head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1AE5E-5FDB-F14A-B568-D19EB312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Checkt man ein spezifisches Commit aus, zeigt HEAD auf den aktuellen Commit, der aber nicht mit einem </a:t>
            </a:r>
            <a:r>
              <a:rPr lang="de-DE" dirty="0" err="1"/>
              <a:t>branch</a:t>
            </a:r>
            <a:r>
              <a:rPr lang="de-DE" dirty="0"/>
              <a:t> verknüpft ist -&gt; "</a:t>
            </a:r>
            <a:r>
              <a:rPr lang="de-DE" dirty="0" err="1"/>
              <a:t>detached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"</a:t>
            </a:r>
          </a:p>
          <a:p>
            <a:r>
              <a:rPr lang="de-DE" dirty="0"/>
              <a:t>Um Änderungen an diesem Zustand speichern zu können, muss der Zustand in einem neuen </a:t>
            </a:r>
            <a:r>
              <a:rPr lang="de-DE" dirty="0" err="1"/>
              <a:t>Branch</a:t>
            </a:r>
            <a:r>
              <a:rPr lang="de-DE" dirty="0"/>
              <a:t> gespeichert werden.</a:t>
            </a:r>
          </a:p>
          <a:p>
            <a:pPr lvl="1"/>
            <a:r>
              <a:rPr lang="de-AT" b="1" dirty="0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de-AT" b="1" dirty="0" err="1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b="1" dirty="0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b="1" dirty="0" err="1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checkout</a:t>
            </a:r>
            <a:r>
              <a:rPr lang="de-AT" b="1" dirty="0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–b &lt;</a:t>
            </a:r>
            <a:r>
              <a:rPr lang="de-AT" b="1" dirty="0" err="1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new</a:t>
            </a:r>
            <a:r>
              <a:rPr lang="de-AT" b="1" dirty="0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-</a:t>
            </a:r>
            <a:r>
              <a:rPr lang="de-AT" b="1" dirty="0" err="1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branch</a:t>
            </a:r>
            <a:r>
              <a:rPr lang="de-AT" b="1" dirty="0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-name&gt;</a:t>
            </a:r>
          </a:p>
          <a:p>
            <a:r>
              <a:rPr lang="de-DE" dirty="0"/>
              <a:t>Dieser </a:t>
            </a:r>
            <a:r>
              <a:rPr lang="de-DE" dirty="0" err="1"/>
              <a:t>Branch</a:t>
            </a:r>
            <a:r>
              <a:rPr lang="de-DE" dirty="0"/>
              <a:t> kann dann weiter verändert und mit anderen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gemerged</a:t>
            </a:r>
            <a:r>
              <a:rPr lang="de-DE" dirty="0"/>
              <a:t> werden.</a:t>
            </a:r>
          </a:p>
          <a:p>
            <a:pPr marL="0" indent="0">
              <a:buNone/>
            </a:pPr>
            <a:endParaRPr lang="de-AT" b="1" dirty="0"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marL="0" indent="0">
              <a:buNone/>
            </a:pPr>
            <a:endParaRPr lang="de-DE" b="1" dirty="0">
              <a:highlight>
                <a:srgbClr val="C0C0C0"/>
              </a:highlight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1293979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EF0DC1E-955E-0F44-8144-16914BEC3F7E}"/>
              </a:ext>
            </a:extLst>
          </p:cNvPr>
          <p:cNvSpPr/>
          <p:nvPr/>
        </p:nvSpPr>
        <p:spPr>
          <a:xfrm>
            <a:off x="979510" y="2644170"/>
            <a:ext cx="71849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4800" dirty="0">
                <a:solidFill>
                  <a:srgbClr val="E6381D"/>
                </a:solidFill>
                <a:latin typeface="Trebuchet MS"/>
              </a:rPr>
              <a:t>Änderungen "rückgängig" </a:t>
            </a:r>
          </a:p>
          <a:p>
            <a:pPr algn="ctr"/>
            <a:r>
              <a:rPr lang="de-AT" sz="4800" dirty="0">
                <a:solidFill>
                  <a:srgbClr val="E6381D"/>
                </a:solidFill>
                <a:latin typeface="Trebuchet MS"/>
              </a:rPr>
              <a:t>machen</a:t>
            </a:r>
          </a:p>
        </p:txBody>
      </p:sp>
    </p:spTree>
    <p:extLst>
      <p:ext uri="{BB962C8B-B14F-4D97-AF65-F5344CB8AC3E}">
        <p14:creationId xmlns:p14="http://schemas.microsoft.com/office/powerpoint/2010/main" val="1271875622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1F4C7-E7D9-C343-9C6B-39874B3B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Herangehensweise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C12274-96EE-5F4F-A3C7-930A0CEE2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Vermeide Situationen, bei denen du Änderungen rückgängig machen musst!</a:t>
            </a:r>
          </a:p>
          <a:p>
            <a:pPr lvl="1"/>
            <a:r>
              <a:rPr lang="de-DE" dirty="0"/>
              <a:t>Commit A</a:t>
            </a:r>
          </a:p>
          <a:p>
            <a:pPr lvl="1"/>
            <a:r>
              <a:rPr lang="de-DE" dirty="0"/>
              <a:t>....ich habe eine Idee und möchte etwas ausprobieren</a:t>
            </a:r>
          </a:p>
          <a:p>
            <a:pPr lvl="1"/>
            <a:r>
              <a:rPr lang="de-DE" dirty="0"/>
              <a:t>Commit B</a:t>
            </a:r>
          </a:p>
          <a:p>
            <a:pPr lvl="1"/>
            <a:r>
              <a:rPr lang="de-DE" dirty="0"/>
              <a:t>Commit C</a:t>
            </a:r>
          </a:p>
          <a:p>
            <a:pPr lvl="1"/>
            <a:r>
              <a:rPr lang="de-DE" dirty="0"/>
              <a:t>....war keine gute Idee. Ich möchte zu Commit A zurück.</a:t>
            </a:r>
          </a:p>
          <a:p>
            <a:r>
              <a:rPr lang="de-DE" dirty="0"/>
              <a:t>Das ist möglich, aber eine andere Herangehensweise macht die Angelegenheit viel einfacher.</a:t>
            </a:r>
          </a:p>
        </p:txBody>
      </p:sp>
    </p:spTree>
    <p:extLst>
      <p:ext uri="{BB962C8B-B14F-4D97-AF65-F5344CB8AC3E}">
        <p14:creationId xmlns:p14="http://schemas.microsoft.com/office/powerpoint/2010/main" val="4103183725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1F4C7-E7D9-C343-9C6B-39874B3B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 mit </a:t>
            </a:r>
            <a:r>
              <a:rPr lang="de-DE" dirty="0" err="1"/>
              <a:t>Branches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C12274-96EE-5F4F-A3C7-930A0CEE2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Branches</a:t>
            </a:r>
            <a:r>
              <a:rPr lang="de-DE" dirty="0"/>
              <a:t> können in </a:t>
            </a:r>
            <a:r>
              <a:rPr lang="de-DE" dirty="0" err="1"/>
              <a:t>git</a:t>
            </a:r>
            <a:r>
              <a:rPr lang="de-DE" dirty="0"/>
              <a:t> schnell erstellt, vereinigt und gelöscht werden. Nütze diese Möglichkeiten!</a:t>
            </a:r>
          </a:p>
          <a:p>
            <a:pPr lvl="1"/>
            <a:r>
              <a:rPr lang="de-DE" dirty="0"/>
              <a:t>Commit A am </a:t>
            </a:r>
            <a:r>
              <a:rPr lang="de-DE" dirty="0" err="1"/>
              <a:t>Branch</a:t>
            </a:r>
            <a:r>
              <a:rPr lang="de-DE" dirty="0"/>
              <a:t> "</a:t>
            </a:r>
            <a:r>
              <a:rPr lang="de-DE" dirty="0" err="1"/>
              <a:t>master</a:t>
            </a:r>
            <a:r>
              <a:rPr lang="de-DE" dirty="0"/>
              <a:t>"</a:t>
            </a:r>
          </a:p>
          <a:p>
            <a:pPr lvl="1"/>
            <a:r>
              <a:rPr lang="de-DE" dirty="0"/>
              <a:t>...ich habe eine Idee und möchte etwas ausprobieren</a:t>
            </a:r>
          </a:p>
          <a:p>
            <a:pPr lvl="1"/>
            <a:r>
              <a:rPr lang="de-DE" dirty="0"/>
              <a:t>...erstelle einen neuen </a:t>
            </a:r>
            <a:r>
              <a:rPr lang="de-DE" dirty="0" err="1"/>
              <a:t>Branch</a:t>
            </a:r>
            <a:r>
              <a:rPr lang="de-DE" dirty="0"/>
              <a:t> "idea-recursive2"</a:t>
            </a:r>
          </a:p>
          <a:p>
            <a:pPr lvl="1"/>
            <a:r>
              <a:rPr lang="de-DE" dirty="0"/>
              <a:t>Commit B am </a:t>
            </a:r>
            <a:r>
              <a:rPr lang="de-DE" dirty="0" err="1"/>
              <a:t>Branch</a:t>
            </a:r>
            <a:r>
              <a:rPr lang="de-DE" dirty="0"/>
              <a:t> "idea-recursive2"</a:t>
            </a:r>
          </a:p>
          <a:p>
            <a:pPr lvl="1"/>
            <a:r>
              <a:rPr lang="de-DE" dirty="0"/>
              <a:t>Commit C am </a:t>
            </a:r>
            <a:r>
              <a:rPr lang="de-DE" dirty="0" err="1"/>
              <a:t>Branch</a:t>
            </a:r>
            <a:r>
              <a:rPr lang="de-DE" dirty="0"/>
              <a:t> "idea-recursive2"</a:t>
            </a:r>
          </a:p>
          <a:p>
            <a:pPr lvl="1"/>
            <a:r>
              <a:rPr lang="de-DE" dirty="0"/>
              <a:t>...war keine gute Idee. Ich möchte zu Commit A zurück.</a:t>
            </a:r>
          </a:p>
          <a:p>
            <a:pPr lvl="1"/>
            <a:r>
              <a:rPr lang="de-DE" dirty="0"/>
              <a:t>...du kannst einfach zum master-</a:t>
            </a:r>
            <a:r>
              <a:rPr lang="de-DE" dirty="0" err="1"/>
              <a:t>Branch</a:t>
            </a:r>
            <a:r>
              <a:rPr lang="de-DE" dirty="0"/>
              <a:t> wechseln und den </a:t>
            </a:r>
            <a:r>
              <a:rPr lang="de-DE" dirty="0" err="1"/>
              <a:t>Branch</a:t>
            </a:r>
            <a:r>
              <a:rPr lang="de-DE" dirty="0"/>
              <a:t> "idea-recursive2" löschen (Commit B und C gehen verloren)</a:t>
            </a:r>
          </a:p>
        </p:txBody>
      </p:sp>
    </p:spTree>
    <p:extLst>
      <p:ext uri="{BB962C8B-B14F-4D97-AF65-F5344CB8AC3E}">
        <p14:creationId xmlns:p14="http://schemas.microsoft.com/office/powerpoint/2010/main" val="922762541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E5A8F-2C83-6540-A0E3-251A3AE80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rückgängig machen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2FEBE1-9F32-A74E-8972-743FDCCA2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</a:t>
            </a:r>
            <a:r>
              <a:rPr lang="de-DE" dirty="0" err="1"/>
              <a:t>git</a:t>
            </a:r>
            <a:r>
              <a:rPr lang="de-DE" dirty="0"/>
              <a:t> Befehle, die Änderungen "rückgängig" machen:</a:t>
            </a:r>
          </a:p>
          <a:p>
            <a:pPr lvl="1"/>
            <a:r>
              <a:rPr lang="de-DE" sz="24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sz="24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revert</a:t>
            </a:r>
            <a:r>
              <a:rPr lang="de-DE" dirty="0"/>
              <a:t>, </a:t>
            </a:r>
            <a:r>
              <a:rPr lang="de-DE" sz="24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sz="24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reset</a:t>
            </a:r>
            <a:r>
              <a:rPr lang="de-DE" dirty="0"/>
              <a:t>,...</a:t>
            </a:r>
          </a:p>
          <a:p>
            <a:r>
              <a:rPr lang="de-DE" dirty="0"/>
              <a:t>Experimentiere gerne mit ihnen herum, aber </a:t>
            </a:r>
            <a:r>
              <a:rPr lang="de-DE" b="1" dirty="0">
                <a:solidFill>
                  <a:srgbClr val="FF0000"/>
                </a:solidFill>
              </a:rPr>
              <a:t>nicht am </a:t>
            </a:r>
            <a:r>
              <a:rPr lang="de-DE" b="1" dirty="0" err="1">
                <a:solidFill>
                  <a:srgbClr val="FF0000"/>
                </a:solidFill>
              </a:rPr>
              <a:t>master</a:t>
            </a:r>
            <a:r>
              <a:rPr lang="de-DE" b="1" dirty="0">
                <a:solidFill>
                  <a:srgbClr val="FF0000"/>
                </a:solidFill>
              </a:rPr>
              <a:t> branch!</a:t>
            </a:r>
            <a:r>
              <a:rPr lang="de-DE" b="1" baseline="30000" dirty="0">
                <a:solidFill>
                  <a:srgbClr val="FF0000"/>
                </a:solidFill>
              </a:rPr>
              <a:t>1</a:t>
            </a:r>
          </a:p>
          <a:p>
            <a:r>
              <a:rPr lang="de-DE" dirty="0"/>
              <a:t>Warum? </a:t>
            </a:r>
            <a:r>
              <a:rPr lang="de-DE" b="1" dirty="0"/>
              <a:t>Manche</a:t>
            </a:r>
            <a:r>
              <a:rPr lang="de-DE" dirty="0"/>
              <a:t> dieser Befehle ändern die Commit-</a:t>
            </a:r>
            <a:r>
              <a:rPr lang="de-DE" dirty="0" err="1"/>
              <a:t>History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Deine </a:t>
            </a:r>
            <a:r>
              <a:rPr lang="de-DE" dirty="0" err="1"/>
              <a:t>Commits</a:t>
            </a:r>
            <a:r>
              <a:rPr lang="de-DE" dirty="0"/>
              <a:t> am </a:t>
            </a:r>
            <a:r>
              <a:rPr lang="de-DE" dirty="0" err="1"/>
              <a:t>master</a:t>
            </a:r>
            <a:r>
              <a:rPr lang="de-DE" dirty="0"/>
              <a:t> werden aber mit dem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des remote-</a:t>
            </a:r>
            <a:r>
              <a:rPr lang="de-DE" dirty="0" err="1"/>
              <a:t>Repositories</a:t>
            </a:r>
            <a:r>
              <a:rPr lang="de-DE" dirty="0"/>
              <a:t> synchronisiert.</a:t>
            </a:r>
          </a:p>
          <a:p>
            <a:pPr lvl="1"/>
            <a:r>
              <a:rPr lang="de-DE" dirty="0"/>
              <a:t>Es können Konflikte zwischen der Commit-</a:t>
            </a:r>
            <a:r>
              <a:rPr lang="de-DE" dirty="0" err="1"/>
              <a:t>History</a:t>
            </a:r>
            <a:r>
              <a:rPr lang="de-DE" dirty="0"/>
              <a:t> des lokalen und remote </a:t>
            </a:r>
            <a:r>
              <a:rPr lang="de-DE" dirty="0" err="1"/>
              <a:t>Repositories</a:t>
            </a:r>
            <a:r>
              <a:rPr lang="de-DE" dirty="0"/>
              <a:t> entstehen.</a:t>
            </a:r>
          </a:p>
          <a:p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EFE154-102B-D942-B2C1-99F777D8D103}"/>
              </a:ext>
            </a:extLst>
          </p:cNvPr>
          <p:cNvSpPr txBox="1"/>
          <p:nvPr/>
        </p:nvSpPr>
        <p:spPr>
          <a:xfrm>
            <a:off x="0" y="6547737"/>
            <a:ext cx="3677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aseline="30000" dirty="0">
                <a:latin typeface="+mj-lt"/>
              </a:rPr>
              <a:t>1</a:t>
            </a:r>
            <a:r>
              <a:rPr lang="de-DE" sz="1600" dirty="0">
                <a:latin typeface="+mj-lt"/>
              </a:rPr>
              <a:t>Außer du weißt genau, was du tust ;)</a:t>
            </a:r>
          </a:p>
        </p:txBody>
      </p:sp>
    </p:spTree>
    <p:extLst>
      <p:ext uri="{BB962C8B-B14F-4D97-AF65-F5344CB8AC3E}">
        <p14:creationId xmlns:p14="http://schemas.microsoft.com/office/powerpoint/2010/main" val="2570534489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29CA44B-E891-CA43-9403-A4B652292F2D}"/>
              </a:ext>
            </a:extLst>
          </p:cNvPr>
          <p:cNvSpPr txBox="1"/>
          <p:nvPr/>
        </p:nvSpPr>
        <p:spPr>
          <a:xfrm>
            <a:off x="2664907" y="2132856"/>
            <a:ext cx="3814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latin typeface="+mj-lt"/>
              </a:rPr>
              <a:t>Wunschliste </a:t>
            </a:r>
            <a:r>
              <a:rPr lang="de-DE" sz="4000" b="1" dirty="0" err="1">
                <a:latin typeface="+mj-lt"/>
              </a:rPr>
              <a:t>git</a:t>
            </a:r>
            <a:endParaRPr lang="de-DE" sz="4000" b="1" dirty="0"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04BC4A1-CB11-B94C-8FC7-82CD15F8911B}"/>
              </a:ext>
            </a:extLst>
          </p:cNvPr>
          <p:cNvSpPr txBox="1"/>
          <p:nvPr/>
        </p:nvSpPr>
        <p:spPr>
          <a:xfrm>
            <a:off x="2051720" y="3393450"/>
            <a:ext cx="5040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+mj-lt"/>
              </a:rPr>
              <a:t>Welche Möglichkeiten würden dich aktuell beim Arbeiten an den Abgaben unterstützen?</a:t>
            </a:r>
          </a:p>
        </p:txBody>
      </p:sp>
    </p:spTree>
    <p:extLst>
      <p:ext uri="{BB962C8B-B14F-4D97-AF65-F5344CB8AC3E}">
        <p14:creationId xmlns:p14="http://schemas.microsoft.com/office/powerpoint/2010/main" val="1200792122"/>
      </p:ext>
    </p:extLst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655FD-F9C1-CB4E-A830-75DC21450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Online-Ressourcen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99D464-2A13-2747-8C58-52F5AEAEC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https://git-scm.com/book/en/v2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Auch in Deutsch verfügbar, wenngleich manche Übersetzungen verwirrend sein können.</a:t>
            </a:r>
          </a:p>
          <a:p>
            <a:r>
              <a:rPr lang="de-DE" dirty="0">
                <a:hlinkClick r:id="rId3"/>
              </a:rPr>
              <a:t>https://github.com/git-guides/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https://www.atlassian.com/git/tutorials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Du hast ein spannendes </a:t>
            </a:r>
            <a:r>
              <a:rPr lang="de-DE" dirty="0" err="1"/>
              <a:t>git</a:t>
            </a:r>
            <a:r>
              <a:rPr lang="de-DE" dirty="0"/>
              <a:t> Feature entdeckt, das deinen Workflow unterstützt? Bitte erzähle mir davon! </a:t>
            </a:r>
            <a:r>
              <a:rPr lang="de-DE" dirty="0">
                <a:sym typeface="Wingdings" pitchFamily="2" charset="2"/>
              </a:rPr>
              <a:t>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75068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5E8BC5-7F5D-DD44-9D50-CBC8B05D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Commit-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F40F79-7515-A046-804C-FE9310B17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484784"/>
            <a:ext cx="7545783" cy="792088"/>
          </a:xfrm>
        </p:spPr>
        <p:txBody>
          <a:bodyPr/>
          <a:lstStyle/>
          <a:p>
            <a:r>
              <a:rPr lang="de-DE" dirty="0"/>
              <a:t>Können uns die Liste von </a:t>
            </a:r>
            <a:r>
              <a:rPr lang="de-DE" dirty="0" err="1"/>
              <a:t>Commits</a:t>
            </a:r>
            <a:r>
              <a:rPr lang="de-DE" dirty="0"/>
              <a:t> mit dem Befehl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log </a:t>
            </a:r>
            <a:r>
              <a:rPr lang="de-DE" dirty="0"/>
              <a:t>ansehen.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EF8656-8EF6-1C43-A1D0-AA6C5157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08920"/>
            <a:ext cx="8369300" cy="29591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DA50245-D28D-6E47-A878-6875AB9AAE6F}"/>
              </a:ext>
            </a:extLst>
          </p:cNvPr>
          <p:cNvSpPr txBox="1"/>
          <p:nvPr/>
        </p:nvSpPr>
        <p:spPr>
          <a:xfrm>
            <a:off x="5765719" y="2851675"/>
            <a:ext cx="200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+mj-lt"/>
              </a:rPr>
              <a:t>SHA-1 Prüfsumme</a:t>
            </a:r>
            <a:endParaRPr lang="de-DE" dirty="0"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4E108B-53DC-FB47-B1B6-558001999AED}"/>
              </a:ext>
            </a:extLst>
          </p:cNvPr>
          <p:cNvSpPr txBox="1"/>
          <p:nvPr/>
        </p:nvSpPr>
        <p:spPr>
          <a:xfrm>
            <a:off x="5076056" y="3819138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+mj-lt"/>
              </a:rPr>
              <a:t>Commit Nachricht</a:t>
            </a:r>
            <a:endParaRPr lang="de-DE" dirty="0">
              <a:latin typeface="+mj-lt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D07919E-58A6-F04E-A564-13BA5B5F5824}"/>
              </a:ext>
            </a:extLst>
          </p:cNvPr>
          <p:cNvCxnSpPr/>
          <p:nvPr/>
        </p:nvCxnSpPr>
        <p:spPr>
          <a:xfrm flipH="1">
            <a:off x="4860032" y="3036341"/>
            <a:ext cx="875672" cy="720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C2956EC-C0C2-CC45-A544-954A288EF3DE}"/>
              </a:ext>
            </a:extLst>
          </p:cNvPr>
          <p:cNvCxnSpPr>
            <a:cxnSpLocks/>
          </p:cNvCxnSpPr>
          <p:nvPr/>
        </p:nvCxnSpPr>
        <p:spPr>
          <a:xfrm flipH="1">
            <a:off x="3283385" y="3973706"/>
            <a:ext cx="172819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205830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ACC8B6-70C0-7F43-9E2F-7CEAA1599BC8}"/>
              </a:ext>
            </a:extLst>
          </p:cNvPr>
          <p:cNvSpPr/>
          <p:nvPr/>
        </p:nvSpPr>
        <p:spPr>
          <a:xfrm>
            <a:off x="4427984" y="2204864"/>
            <a:ext cx="41440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Fragen?</a:t>
            </a:r>
          </a:p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Anregungen?</a:t>
            </a:r>
          </a:p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Bemerkungen?</a:t>
            </a:r>
            <a:endParaRPr lang="de-DE" sz="4800" dirty="0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D9CE8BF-923B-A146-B04A-C47D7C57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396549"/>
            <a:ext cx="3948814" cy="20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324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1C58D-274F-9D4E-BBCB-8BE6C0A9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log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CD2CB-7C65-944C-8F5F-C3F27A5A9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484784"/>
            <a:ext cx="8410575" cy="4382368"/>
          </a:xfrm>
        </p:spPr>
        <p:txBody>
          <a:bodyPr/>
          <a:lstStyle/>
          <a:p>
            <a:r>
              <a:rPr lang="de-DE" dirty="0"/>
              <a:t>Der </a:t>
            </a:r>
            <a:r>
              <a:rPr lang="de-DE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DE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log </a:t>
            </a:r>
            <a:r>
              <a:rPr lang="de-DE" dirty="0"/>
              <a:t>Befehl ist sehr mächtig und hat viele mögliche Optionen.</a:t>
            </a:r>
          </a:p>
          <a:p>
            <a:r>
              <a:rPr lang="de-DE" dirty="0"/>
              <a:t>Beispiele:</a:t>
            </a:r>
          </a:p>
          <a:p>
            <a:pPr lvl="1"/>
            <a:r>
              <a:rPr lang="de-AT" sz="2400" b="1" dirty="0" err="1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log –p </a:t>
            </a:r>
            <a:r>
              <a:rPr lang="de-AT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	</a:t>
            </a:r>
            <a:r>
              <a:rPr lang="de-AT" sz="2400" dirty="0"/>
              <a:t>→ zeigt die Änderungen (</a:t>
            </a:r>
            <a:r>
              <a:rPr lang="de-AT" sz="2400" dirty="0" err="1"/>
              <a:t>Diff</a:t>
            </a:r>
            <a:r>
              <a:rPr lang="de-AT" sz="2400" dirty="0"/>
              <a:t>) an</a:t>
            </a:r>
          </a:p>
          <a:p>
            <a:pPr lvl="1"/>
            <a:r>
              <a:rPr lang="de-AT" sz="2400" b="1" dirty="0" err="1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log ––</a:t>
            </a:r>
            <a:r>
              <a:rPr lang="de-AT" sz="2400" b="1" dirty="0" err="1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stat</a:t>
            </a:r>
            <a:r>
              <a:rPr lang="de-AT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AT" sz="2400" dirty="0"/>
              <a:t>→ ein paar Statistiken zu jedem Commit</a:t>
            </a:r>
          </a:p>
          <a:p>
            <a:pPr lvl="1"/>
            <a:r>
              <a:rPr lang="de-AT" sz="2400" b="1" dirty="0" err="1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log –2 </a:t>
            </a:r>
            <a:r>
              <a:rPr lang="de-AT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	</a:t>
            </a:r>
            <a:r>
              <a:rPr lang="de-AT" sz="2400" dirty="0"/>
              <a:t>→ zeigt nur die letzten beiden </a:t>
            </a:r>
            <a:r>
              <a:rPr lang="de-AT" sz="2400" dirty="0" err="1"/>
              <a:t>Commits</a:t>
            </a:r>
            <a:r>
              <a:rPr lang="de-AT" sz="2400" dirty="0"/>
              <a:t> an</a:t>
            </a:r>
          </a:p>
          <a:p>
            <a:pPr lvl="1"/>
            <a:r>
              <a:rPr lang="de-AT" sz="2400" dirty="0"/>
              <a:t> </a:t>
            </a:r>
            <a:r>
              <a:rPr lang="de-AT" sz="2400" b="1" dirty="0" err="1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git</a:t>
            </a:r>
            <a:r>
              <a:rPr lang="de-AT" sz="2400" b="1" dirty="0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 log --</a:t>
            </a:r>
            <a:r>
              <a:rPr lang="de-AT" sz="2400" b="1" dirty="0" err="1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since</a:t>
            </a:r>
            <a:r>
              <a:rPr lang="de-AT" sz="2400" b="1" dirty="0">
                <a:highlight>
                  <a:srgbClr val="C0C0C0"/>
                </a:highlight>
                <a:latin typeface="Miriam Fixed" panose="020B0509050101010101" pitchFamily="49" charset="-79"/>
                <a:cs typeface="Miriam Fixed" panose="020B0509050101010101" pitchFamily="49" charset="-79"/>
              </a:rPr>
              <a:t>=2.weeks </a:t>
            </a:r>
            <a:r>
              <a:rPr lang="de-AT" sz="2400" dirty="0"/>
              <a:t>→ </a:t>
            </a:r>
            <a:r>
              <a:rPr lang="de-AT" sz="2400" dirty="0" err="1"/>
              <a:t>Commits</a:t>
            </a:r>
            <a:r>
              <a:rPr lang="de-AT" sz="2400" dirty="0"/>
              <a:t> der letzten beiden Wochen</a:t>
            </a:r>
          </a:p>
          <a:p>
            <a:pPr lvl="1"/>
            <a:r>
              <a:rPr lang="de-DE" sz="2400" dirty="0"/>
              <a:t> ...</a:t>
            </a:r>
          </a:p>
          <a:p>
            <a:r>
              <a:rPr lang="de-DE" sz="2600" dirty="0"/>
              <a:t>Siehe </a:t>
            </a:r>
            <a:r>
              <a:rPr lang="de-DE" sz="2600" dirty="0">
                <a:hlinkClick r:id="rId2"/>
              </a:rPr>
              <a:t>https://www.git-scm.com/docs/git-log</a:t>
            </a:r>
            <a:r>
              <a:rPr lang="de-DE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908572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EF0DC1E-955E-0F44-8144-16914BEC3F7E}"/>
              </a:ext>
            </a:extLst>
          </p:cNvPr>
          <p:cNvSpPr/>
          <p:nvPr/>
        </p:nvSpPr>
        <p:spPr>
          <a:xfrm>
            <a:off x="1547664" y="1484784"/>
            <a:ext cx="63722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4800" dirty="0">
                <a:solidFill>
                  <a:srgbClr val="E6381D"/>
                </a:solidFill>
                <a:latin typeface="Trebuchet MS"/>
              </a:rPr>
              <a:t>Probiere es selbst aus!</a:t>
            </a:r>
          </a:p>
        </p:txBody>
      </p:sp>
      <p:pic>
        <p:nvPicPr>
          <p:cNvPr id="4" name="Grafik 3" descr="Ein Bild, das Text, Person, drinnen enthält.&#10;&#10;Automatisch generierte Beschreibung">
            <a:extLst>
              <a:ext uri="{FF2B5EF4-FFF2-40B4-BE49-F238E27FC236}">
                <a16:creationId xmlns:a16="http://schemas.microsoft.com/office/drawing/2014/main" id="{7839ECC4-3D03-A040-8984-509B97FE4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56" y="3140968"/>
            <a:ext cx="5496272" cy="309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3227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EF0DC1E-955E-0F44-8144-16914BEC3F7E}"/>
              </a:ext>
            </a:extLst>
          </p:cNvPr>
          <p:cNvSpPr/>
          <p:nvPr/>
        </p:nvSpPr>
        <p:spPr>
          <a:xfrm>
            <a:off x="3535498" y="3013501"/>
            <a:ext cx="20730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4800" dirty="0" err="1">
                <a:solidFill>
                  <a:srgbClr val="E6381D"/>
                </a:solidFill>
                <a:latin typeface="Trebuchet MS"/>
              </a:rPr>
              <a:t>Branch</a:t>
            </a:r>
            <a:endParaRPr lang="de-AT" sz="4800" dirty="0">
              <a:solidFill>
                <a:srgbClr val="E6381D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2757789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1B3C8A-FAC4-DA43-9D52-178E91B304A6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E513CE2CF70F4B8C09F3AC6D429EF3" ma:contentTypeVersion="4" ma:contentTypeDescription="Ein neues Dokument erstellen." ma:contentTypeScope="" ma:versionID="32f7258a9d0dc18162f259a0352610dc">
  <xsd:schema xmlns:xsd="http://www.w3.org/2001/XMLSchema" xmlns:xs="http://www.w3.org/2001/XMLSchema" xmlns:p="http://schemas.microsoft.com/office/2006/metadata/properties" xmlns:ns2="d2c9f398-b8f2-4561-8514-7787654ff721" xmlns:ns3="823a0d5d-eee2-46e1-886f-9d67e05c6d43" targetNamespace="http://schemas.microsoft.com/office/2006/metadata/properties" ma:root="true" ma:fieldsID="0981d9954c9ce45b03611eee68824ef5" ns2:_="" ns3:_="">
    <xsd:import namespace="d2c9f398-b8f2-4561-8514-7787654ff721"/>
    <xsd:import namespace="823a0d5d-eee2-46e1-886f-9d67e05c6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9f398-b8f2-4561-8514-7787654ff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a0d5d-eee2-46e1-886f-9d67e05c6d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437382-49AF-455B-B471-C3185F197117}">
  <ds:schemaRefs>
    <ds:schemaRef ds:uri="http://purl.org/dc/dcmitype/"/>
    <ds:schemaRef ds:uri="http://purl.org/dc/terms/"/>
    <ds:schemaRef ds:uri="823a0d5d-eee2-46e1-886f-9d67e05c6d43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d2c9f398-b8f2-4561-8514-7787654ff721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D74583F-A060-40D7-85C1-C04A9BFD8A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48B4DB-4CC5-4438-96A4-64C2BB16A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c9f398-b8f2-4561-8514-7787654ff721"/>
    <ds:schemaRef ds:uri="823a0d5d-eee2-46e1-886f-9d67e05c6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2544</Words>
  <Application>Microsoft Macintosh PowerPoint</Application>
  <PresentationFormat>Bildschirmpräsentation (4:3)</PresentationFormat>
  <Paragraphs>327</Paragraphs>
  <Slides>60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5" baseType="lpstr">
      <vt:lpstr>Arial</vt:lpstr>
      <vt:lpstr>Calibri</vt:lpstr>
      <vt:lpstr>Miriam Fixed</vt:lpstr>
      <vt:lpstr>Trebuchet MS</vt:lpstr>
      <vt:lpstr>Default Design</vt:lpstr>
      <vt:lpstr>PowerPoint-Präsentation</vt:lpstr>
      <vt:lpstr>Ziele</vt:lpstr>
      <vt:lpstr>Vorbeitung</vt:lpstr>
      <vt:lpstr>PowerPoint-Präsentation</vt:lpstr>
      <vt:lpstr>Commits</vt:lpstr>
      <vt:lpstr>Commit-History</vt:lpstr>
      <vt:lpstr>git log</vt:lpstr>
      <vt:lpstr>PowerPoint-Präsentation</vt:lpstr>
      <vt:lpstr>PowerPoint-Präsentation</vt:lpstr>
      <vt:lpstr>Problemstellung</vt:lpstr>
      <vt:lpstr>Commit &amp; Parents</vt:lpstr>
      <vt:lpstr>Branch</vt:lpstr>
      <vt:lpstr>Anmerkung </vt:lpstr>
      <vt:lpstr>git branch</vt:lpstr>
      <vt:lpstr>HEAD</vt:lpstr>
      <vt:lpstr>Branch wechseln</vt:lpstr>
      <vt:lpstr>Aktueller Branch</vt:lpstr>
      <vt:lpstr>Branch &amp; Commit </vt:lpstr>
      <vt:lpstr>Divergent history </vt:lpstr>
      <vt:lpstr>Divergent history </vt:lpstr>
      <vt:lpstr>Divergent history</vt:lpstr>
      <vt:lpstr>Probiere es selbst aus!</vt:lpstr>
      <vt:lpstr>Tipp</vt:lpstr>
      <vt:lpstr>Ein Beispielszenario</vt:lpstr>
      <vt:lpstr>Ein Beispielszenario</vt:lpstr>
      <vt:lpstr>Ein Beispielszenario</vt:lpstr>
      <vt:lpstr>Ein Beispielszenario</vt:lpstr>
      <vt:lpstr>Ein Beispielszenario</vt:lpstr>
      <vt:lpstr>PowerPoint-Präsentation</vt:lpstr>
      <vt:lpstr>Ein Beispielszenario - Merge</vt:lpstr>
      <vt:lpstr>Merge</vt:lpstr>
      <vt:lpstr>Ergebnis fast forward Merge</vt:lpstr>
      <vt:lpstr>Branch löschen</vt:lpstr>
      <vt:lpstr>Ergebnis Branch löschen</vt:lpstr>
      <vt:lpstr>Ein Beispielszenario</vt:lpstr>
      <vt:lpstr>Merge</vt:lpstr>
      <vt:lpstr>Merge</vt:lpstr>
      <vt:lpstr>Merge Commits</vt:lpstr>
      <vt:lpstr>Probiere es selbst aus!</vt:lpstr>
      <vt:lpstr>PowerPoint-Präsentation</vt:lpstr>
      <vt:lpstr>Merge Conflicts</vt:lpstr>
      <vt:lpstr>Unmerged Paths</vt:lpstr>
      <vt:lpstr>Konfliktmarkierungen</vt:lpstr>
      <vt:lpstr>Manuelle Konfliktbehebung</vt:lpstr>
      <vt:lpstr>Manuelle Konfliktbehebung</vt:lpstr>
      <vt:lpstr>Grafische Tools</vt:lpstr>
      <vt:lpstr>Grafische Tools</vt:lpstr>
      <vt:lpstr>Merge Commit</vt:lpstr>
      <vt:lpstr>Probiere es selbst aus!</vt:lpstr>
      <vt:lpstr>PowerPoint-Präsentation</vt:lpstr>
      <vt:lpstr>Checkout eines Commits</vt:lpstr>
      <vt:lpstr>SHA1 hash</vt:lpstr>
      <vt:lpstr>Detached Head</vt:lpstr>
      <vt:lpstr>PowerPoint-Präsentation</vt:lpstr>
      <vt:lpstr>Herangehensweise</vt:lpstr>
      <vt:lpstr>Arbeite mit Branches!</vt:lpstr>
      <vt:lpstr>Änderungen rückgängig machen</vt:lpstr>
      <vt:lpstr>PowerPoint-Präsentation</vt:lpstr>
      <vt:lpstr>Online-Ressourcen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Formulare</dc:title>
  <dc:creator>BUCHINGER Reinhold</dc:creator>
  <cp:lastModifiedBy>BUCHINGER Reinhold</cp:lastModifiedBy>
  <cp:revision>28</cp:revision>
  <cp:lastPrinted>2021-01-11T19:35:36Z</cp:lastPrinted>
  <dcterms:created xsi:type="dcterms:W3CDTF">2019-05-20T08:10:16Z</dcterms:created>
  <dcterms:modified xsi:type="dcterms:W3CDTF">2024-04-24T11:30:02Z</dcterms:modified>
</cp:coreProperties>
</file>